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75" r:id="rId2"/>
    <p:sldId id="258" r:id="rId3"/>
    <p:sldId id="269" r:id="rId4"/>
    <p:sldId id="271" r:id="rId5"/>
    <p:sldId id="272" r:id="rId6"/>
    <p:sldId id="273" r:id="rId7"/>
    <p:sldId id="274" r:id="rId8"/>
    <p:sldId id="1816" r:id="rId9"/>
    <p:sldId id="270" r:id="rId10"/>
    <p:sldId id="277" r:id="rId11"/>
    <p:sldId id="278" r:id="rId12"/>
    <p:sldId id="1808" r:id="rId13"/>
    <p:sldId id="1797" r:id="rId14"/>
    <p:sldId id="1798" r:id="rId15"/>
    <p:sldId id="1812" r:id="rId16"/>
    <p:sldId id="1815" r:id="rId17"/>
    <p:sldId id="260" r:id="rId18"/>
    <p:sldId id="261" r:id="rId19"/>
    <p:sldId id="1817" r:id="rId20"/>
    <p:sldId id="1818" r:id="rId21"/>
    <p:sldId id="1820" r:id="rId22"/>
    <p:sldId id="1819" r:id="rId23"/>
    <p:sldId id="262" r:id="rId24"/>
    <p:sldId id="263" r:id="rId25"/>
    <p:sldId id="1822" r:id="rId26"/>
    <p:sldId id="1823" r:id="rId27"/>
    <p:sldId id="1824" r:id="rId28"/>
    <p:sldId id="1821" r:id="rId29"/>
    <p:sldId id="1825"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x4u7wHb4OZGHlJ3tHp/rHjZAHZ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4F5"/>
    <a:srgbClr val="CCA4E3"/>
    <a:srgbClr val="8571E0"/>
    <a:srgbClr val="E7E6E6"/>
    <a:srgbClr val="006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06DDC-DFEF-4F6B-AAE7-9242223BB3AF}" v="333" dt="2021-09-15T07:49:32.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06"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Der Merwe, Paul P" userId="a6e67e28-877d-46b8-8730-8a6702bca694" providerId="ADAL" clId="{F0606DDC-DFEF-4F6B-AAE7-9242223BB3AF}"/>
    <pc:docChg chg="undo custSel addSld delSld modSld sldOrd modMainMaster">
      <pc:chgData name="Van Der Merwe, Paul P" userId="a6e67e28-877d-46b8-8730-8a6702bca694" providerId="ADAL" clId="{F0606DDC-DFEF-4F6B-AAE7-9242223BB3AF}" dt="2021-09-15T07:51:37.366" v="2075" actId="47"/>
      <pc:docMkLst>
        <pc:docMk/>
      </pc:docMkLst>
      <pc:sldChg chg="modSp del mod modNotes">
        <pc:chgData name="Van Der Merwe, Paul P" userId="a6e67e28-877d-46b8-8730-8a6702bca694" providerId="ADAL" clId="{F0606DDC-DFEF-4F6B-AAE7-9242223BB3AF}" dt="2021-09-15T06:20:39.750" v="815" actId="47"/>
        <pc:sldMkLst>
          <pc:docMk/>
          <pc:sldMk cId="0" sldId="256"/>
        </pc:sldMkLst>
        <pc:spChg chg="mod">
          <ac:chgData name="Van Der Merwe, Paul P" userId="a6e67e28-877d-46b8-8730-8a6702bca694" providerId="ADAL" clId="{F0606DDC-DFEF-4F6B-AAE7-9242223BB3AF}" dt="2021-09-15T06:19:27.227" v="812" actId="6549"/>
          <ac:spMkLst>
            <pc:docMk/>
            <pc:sldMk cId="0" sldId="256"/>
            <ac:spMk id="90" creationId="{00000000-0000-0000-0000-000000000000}"/>
          </ac:spMkLst>
        </pc:spChg>
      </pc:sldChg>
      <pc:sldChg chg="del">
        <pc:chgData name="Van Der Merwe, Paul P" userId="a6e67e28-877d-46b8-8730-8a6702bca694" providerId="ADAL" clId="{F0606DDC-DFEF-4F6B-AAE7-9242223BB3AF}" dt="2021-09-14T18:34:48.284" v="3" actId="47"/>
        <pc:sldMkLst>
          <pc:docMk/>
          <pc:sldMk cId="0" sldId="257"/>
        </pc:sldMkLst>
      </pc:sldChg>
      <pc:sldChg chg="addSp delSp modSp mod ord">
        <pc:chgData name="Van Der Merwe, Paul P" userId="a6e67e28-877d-46b8-8730-8a6702bca694" providerId="ADAL" clId="{F0606DDC-DFEF-4F6B-AAE7-9242223BB3AF}" dt="2021-09-15T06:17:46.142" v="719"/>
        <pc:sldMkLst>
          <pc:docMk/>
          <pc:sldMk cId="0" sldId="258"/>
        </pc:sldMkLst>
        <pc:spChg chg="del">
          <ac:chgData name="Van Der Merwe, Paul P" userId="a6e67e28-877d-46b8-8730-8a6702bca694" providerId="ADAL" clId="{F0606DDC-DFEF-4F6B-AAE7-9242223BB3AF}" dt="2021-09-14T18:37:02.412" v="4" actId="478"/>
          <ac:spMkLst>
            <pc:docMk/>
            <pc:sldMk cId="0" sldId="258"/>
            <ac:spMk id="100" creationId="{00000000-0000-0000-0000-000000000000}"/>
          </ac:spMkLst>
        </pc:spChg>
        <pc:picChg chg="add del mod">
          <ac:chgData name="Van Der Merwe, Paul P" userId="a6e67e28-877d-46b8-8730-8a6702bca694" providerId="ADAL" clId="{F0606DDC-DFEF-4F6B-AAE7-9242223BB3AF}" dt="2021-09-14T18:37:55.075" v="8" actId="478"/>
          <ac:picMkLst>
            <pc:docMk/>
            <pc:sldMk cId="0" sldId="258"/>
            <ac:picMk id="1026" creationId="{E4487B17-BA01-4CD7-B9B4-B49C8ACED737}"/>
          </ac:picMkLst>
        </pc:picChg>
        <pc:picChg chg="add mod">
          <ac:chgData name="Van Der Merwe, Paul P" userId="a6e67e28-877d-46b8-8730-8a6702bca694" providerId="ADAL" clId="{F0606DDC-DFEF-4F6B-AAE7-9242223BB3AF}" dt="2021-09-14T18:38:49.765" v="10" actId="14100"/>
          <ac:picMkLst>
            <pc:docMk/>
            <pc:sldMk cId="0" sldId="258"/>
            <ac:picMk id="1028" creationId="{6131D357-2C12-4C48-8560-206E3235D521}"/>
          </ac:picMkLst>
        </pc:picChg>
      </pc:sldChg>
      <pc:sldChg chg="addSp delSp modSp del mod">
        <pc:chgData name="Van Der Merwe, Paul P" userId="a6e67e28-877d-46b8-8730-8a6702bca694" providerId="ADAL" clId="{F0606DDC-DFEF-4F6B-AAE7-9242223BB3AF}" dt="2021-09-15T06:17:59.129" v="722" actId="47"/>
        <pc:sldMkLst>
          <pc:docMk/>
          <pc:sldMk cId="0" sldId="259"/>
        </pc:sldMkLst>
        <pc:spChg chg="add mod">
          <ac:chgData name="Van Der Merwe, Paul P" userId="a6e67e28-877d-46b8-8730-8a6702bca694" providerId="ADAL" clId="{F0606DDC-DFEF-4F6B-AAE7-9242223BB3AF}" dt="2021-09-14T18:41:49.312" v="32"/>
          <ac:spMkLst>
            <pc:docMk/>
            <pc:sldMk cId="0" sldId="259"/>
            <ac:spMk id="2" creationId="{B49A4E76-1200-42F3-9E41-2BACCC15C123}"/>
          </ac:spMkLst>
        </pc:spChg>
        <pc:spChg chg="add del mod">
          <ac:chgData name="Van Der Merwe, Paul P" userId="a6e67e28-877d-46b8-8730-8a6702bca694" providerId="ADAL" clId="{F0606DDC-DFEF-4F6B-AAE7-9242223BB3AF}" dt="2021-09-15T06:17:32.305" v="717" actId="478"/>
          <ac:spMkLst>
            <pc:docMk/>
            <pc:sldMk cId="0" sldId="259"/>
            <ac:spMk id="3" creationId="{49FA7EDD-37AE-4E7A-A6E7-D12F09BDBE08}"/>
          </ac:spMkLst>
        </pc:spChg>
        <pc:spChg chg="add mod">
          <ac:chgData name="Van Der Merwe, Paul P" userId="a6e67e28-877d-46b8-8730-8a6702bca694" providerId="ADAL" clId="{F0606DDC-DFEF-4F6B-AAE7-9242223BB3AF}" dt="2021-09-14T18:46:21.681" v="49" actId="1582"/>
          <ac:spMkLst>
            <pc:docMk/>
            <pc:sldMk cId="0" sldId="259"/>
            <ac:spMk id="4" creationId="{0C0CA0A5-8039-4137-B641-3922F90A5371}"/>
          </ac:spMkLst>
        </pc:spChg>
        <pc:spChg chg="del">
          <ac:chgData name="Van Der Merwe, Paul P" userId="a6e67e28-877d-46b8-8730-8a6702bca694" providerId="ADAL" clId="{F0606DDC-DFEF-4F6B-AAE7-9242223BB3AF}" dt="2021-09-14T18:41:49.312" v="32"/>
          <ac:spMkLst>
            <pc:docMk/>
            <pc:sldMk cId="0" sldId="259"/>
            <ac:spMk id="105" creationId="{00000000-0000-0000-0000-000000000000}"/>
          </ac:spMkLst>
        </pc:spChg>
      </pc:sldChg>
      <pc:sldChg chg="addSp delSp modSp mod ord">
        <pc:chgData name="Van Der Merwe, Paul P" userId="a6e67e28-877d-46b8-8730-8a6702bca694" providerId="ADAL" clId="{F0606DDC-DFEF-4F6B-AAE7-9242223BB3AF}" dt="2021-09-15T07:03:51.858" v="1210" actId="1076"/>
        <pc:sldMkLst>
          <pc:docMk/>
          <pc:sldMk cId="0" sldId="260"/>
        </pc:sldMkLst>
        <pc:spChg chg="add mod">
          <ac:chgData name="Van Der Merwe, Paul P" userId="a6e67e28-877d-46b8-8730-8a6702bca694" providerId="ADAL" clId="{F0606DDC-DFEF-4F6B-AAE7-9242223BB3AF}" dt="2021-09-15T07:03:51.858" v="1210" actId="1076"/>
          <ac:spMkLst>
            <pc:docMk/>
            <pc:sldMk cId="0" sldId="260"/>
            <ac:spMk id="2" creationId="{22D13528-2104-4EBB-BF33-2CA9A9B0B2EB}"/>
          </ac:spMkLst>
        </pc:spChg>
        <pc:spChg chg="mod">
          <ac:chgData name="Van Der Merwe, Paul P" userId="a6e67e28-877d-46b8-8730-8a6702bca694" providerId="ADAL" clId="{F0606DDC-DFEF-4F6B-AAE7-9242223BB3AF}" dt="2021-09-14T18:44:57.845" v="41" actId="20577"/>
          <ac:spMkLst>
            <pc:docMk/>
            <pc:sldMk cId="0" sldId="260"/>
            <ac:spMk id="110" creationId="{00000000-0000-0000-0000-000000000000}"/>
          </ac:spMkLst>
        </pc:spChg>
        <pc:spChg chg="del">
          <ac:chgData name="Van Der Merwe, Paul P" userId="a6e67e28-877d-46b8-8730-8a6702bca694" providerId="ADAL" clId="{F0606DDC-DFEF-4F6B-AAE7-9242223BB3AF}" dt="2021-09-15T06:58:11.833" v="974" actId="478"/>
          <ac:spMkLst>
            <pc:docMk/>
            <pc:sldMk cId="0" sldId="260"/>
            <ac:spMk id="111" creationId="{00000000-0000-0000-0000-000000000000}"/>
          </ac:spMkLst>
        </pc:spChg>
        <pc:picChg chg="add mod">
          <ac:chgData name="Van Der Merwe, Paul P" userId="a6e67e28-877d-46b8-8730-8a6702bca694" providerId="ADAL" clId="{F0606DDC-DFEF-4F6B-AAE7-9242223BB3AF}" dt="2021-09-14T18:53:10.197" v="70" actId="1076"/>
          <ac:picMkLst>
            <pc:docMk/>
            <pc:sldMk cId="0" sldId="260"/>
            <ac:picMk id="2050" creationId="{FAEA80EB-2B5B-4F04-9AEC-F6CF76585615}"/>
          </ac:picMkLst>
        </pc:picChg>
      </pc:sldChg>
      <pc:sldChg chg="addSp delSp modSp mod">
        <pc:chgData name="Van Der Merwe, Paul P" userId="a6e67e28-877d-46b8-8730-8a6702bca694" providerId="ADAL" clId="{F0606DDC-DFEF-4F6B-AAE7-9242223BB3AF}" dt="2021-09-15T06:57:15.610" v="962" actId="478"/>
        <pc:sldMkLst>
          <pc:docMk/>
          <pc:sldMk cId="0" sldId="261"/>
        </pc:sldMkLst>
        <pc:spChg chg="mod">
          <ac:chgData name="Van Der Merwe, Paul P" userId="a6e67e28-877d-46b8-8730-8a6702bca694" providerId="ADAL" clId="{F0606DDC-DFEF-4F6B-AAE7-9242223BB3AF}" dt="2021-09-14T18:51:35.984" v="54" actId="20577"/>
          <ac:spMkLst>
            <pc:docMk/>
            <pc:sldMk cId="0" sldId="261"/>
            <ac:spMk id="116" creationId="{00000000-0000-0000-0000-000000000000}"/>
          </ac:spMkLst>
        </pc:spChg>
        <pc:spChg chg="del">
          <ac:chgData name="Van Der Merwe, Paul P" userId="a6e67e28-877d-46b8-8730-8a6702bca694" providerId="ADAL" clId="{F0606DDC-DFEF-4F6B-AAE7-9242223BB3AF}" dt="2021-09-15T06:57:15.610" v="962" actId="478"/>
          <ac:spMkLst>
            <pc:docMk/>
            <pc:sldMk cId="0" sldId="261"/>
            <ac:spMk id="117" creationId="{00000000-0000-0000-0000-000000000000}"/>
          </ac:spMkLst>
        </pc:spChg>
        <pc:picChg chg="add del mod">
          <ac:chgData name="Van Der Merwe, Paul P" userId="a6e67e28-877d-46b8-8730-8a6702bca694" providerId="ADAL" clId="{F0606DDC-DFEF-4F6B-AAE7-9242223BB3AF}" dt="2021-09-14T18:54:11.398" v="79" actId="478"/>
          <ac:picMkLst>
            <pc:docMk/>
            <pc:sldMk cId="0" sldId="261"/>
            <ac:picMk id="5" creationId="{B80BA0EE-B342-49AE-A5E1-7AB473BEBB3D}"/>
          </ac:picMkLst>
        </pc:picChg>
        <pc:picChg chg="add mod">
          <ac:chgData name="Van Der Merwe, Paul P" userId="a6e67e28-877d-46b8-8730-8a6702bca694" providerId="ADAL" clId="{F0606DDC-DFEF-4F6B-AAE7-9242223BB3AF}" dt="2021-09-14T18:54:09.234" v="78" actId="14100"/>
          <ac:picMkLst>
            <pc:docMk/>
            <pc:sldMk cId="0" sldId="261"/>
            <ac:picMk id="3074" creationId="{F185342E-4034-400D-A99A-5D32F05F3117}"/>
          </ac:picMkLst>
        </pc:picChg>
      </pc:sldChg>
      <pc:sldChg chg="addSp delSp modSp mod">
        <pc:chgData name="Van Der Merwe, Paul P" userId="a6e67e28-877d-46b8-8730-8a6702bca694" providerId="ADAL" clId="{F0606DDC-DFEF-4F6B-AAE7-9242223BB3AF}" dt="2021-09-14T18:55:23.484" v="90" actId="478"/>
        <pc:sldMkLst>
          <pc:docMk/>
          <pc:sldMk cId="0" sldId="262"/>
        </pc:sldMkLst>
        <pc:spChg chg="mod">
          <ac:chgData name="Van Der Merwe, Paul P" userId="a6e67e28-877d-46b8-8730-8a6702bca694" providerId="ADAL" clId="{F0606DDC-DFEF-4F6B-AAE7-9242223BB3AF}" dt="2021-09-14T18:51:42.935" v="64" actId="20577"/>
          <ac:spMkLst>
            <pc:docMk/>
            <pc:sldMk cId="0" sldId="262"/>
            <ac:spMk id="122" creationId="{00000000-0000-0000-0000-000000000000}"/>
          </ac:spMkLst>
        </pc:spChg>
        <pc:picChg chg="add del mod">
          <ac:chgData name="Van Der Merwe, Paul P" userId="a6e67e28-877d-46b8-8730-8a6702bca694" providerId="ADAL" clId="{F0606DDC-DFEF-4F6B-AAE7-9242223BB3AF}" dt="2021-09-14T18:55:23.484" v="90" actId="478"/>
          <ac:picMkLst>
            <pc:docMk/>
            <pc:sldMk cId="0" sldId="262"/>
            <ac:picMk id="5" creationId="{C4DAB025-0315-4CA4-B6AD-8897DE966E3A}"/>
          </ac:picMkLst>
        </pc:picChg>
        <pc:picChg chg="add mod">
          <ac:chgData name="Van Der Merwe, Paul P" userId="a6e67e28-877d-46b8-8730-8a6702bca694" providerId="ADAL" clId="{F0606DDC-DFEF-4F6B-AAE7-9242223BB3AF}" dt="2021-09-14T18:55:19.166" v="89" actId="732"/>
          <ac:picMkLst>
            <pc:docMk/>
            <pc:sldMk cId="0" sldId="262"/>
            <ac:picMk id="4098" creationId="{BF0406FB-C66F-44F0-A079-A1C5B423DAC9}"/>
          </ac:picMkLst>
        </pc:picChg>
      </pc:sldChg>
      <pc:sldChg chg="addSp delSp modSp mod">
        <pc:chgData name="Van Der Merwe, Paul P" userId="a6e67e28-877d-46b8-8730-8a6702bca694" providerId="ADAL" clId="{F0606DDC-DFEF-4F6B-AAE7-9242223BB3AF}" dt="2021-09-15T07:30:33.707" v="1703" actId="1076"/>
        <pc:sldMkLst>
          <pc:docMk/>
          <pc:sldMk cId="0" sldId="263"/>
        </pc:sldMkLst>
        <pc:spChg chg="add mod">
          <ac:chgData name="Van Der Merwe, Paul P" userId="a6e67e28-877d-46b8-8730-8a6702bca694" providerId="ADAL" clId="{F0606DDC-DFEF-4F6B-AAE7-9242223BB3AF}" dt="2021-09-15T07:27:02.339" v="1681" actId="20577"/>
          <ac:spMkLst>
            <pc:docMk/>
            <pc:sldMk cId="0" sldId="263"/>
            <ac:spMk id="2" creationId="{8B197E5C-508F-41EC-93BB-7D09E77C6AF1}"/>
          </ac:spMkLst>
        </pc:spChg>
        <pc:spChg chg="add del mod">
          <ac:chgData name="Van Der Merwe, Paul P" userId="a6e67e28-877d-46b8-8730-8a6702bca694" providerId="ADAL" clId="{F0606DDC-DFEF-4F6B-AAE7-9242223BB3AF}" dt="2021-09-15T07:25:28.188" v="1647" actId="478"/>
          <ac:spMkLst>
            <pc:docMk/>
            <pc:sldMk cId="0" sldId="263"/>
            <ac:spMk id="3" creationId="{BBC734C0-2139-4CF0-B828-E73B671BF9B6}"/>
          </ac:spMkLst>
        </pc:spChg>
        <pc:spChg chg="del">
          <ac:chgData name="Van Der Merwe, Paul P" userId="a6e67e28-877d-46b8-8730-8a6702bca694" providerId="ADAL" clId="{F0606DDC-DFEF-4F6B-AAE7-9242223BB3AF}" dt="2021-09-15T07:25:23.302" v="1646"/>
          <ac:spMkLst>
            <pc:docMk/>
            <pc:sldMk cId="0" sldId="263"/>
            <ac:spMk id="128" creationId="{00000000-0000-0000-0000-000000000000}"/>
          </ac:spMkLst>
        </pc:spChg>
        <pc:spChg chg="del">
          <ac:chgData name="Van Der Merwe, Paul P" userId="a6e67e28-877d-46b8-8730-8a6702bca694" providerId="ADAL" clId="{F0606DDC-DFEF-4F6B-AAE7-9242223BB3AF}" dt="2021-09-15T07:25:23.302" v="1646"/>
          <ac:spMkLst>
            <pc:docMk/>
            <pc:sldMk cId="0" sldId="263"/>
            <ac:spMk id="129" creationId="{00000000-0000-0000-0000-000000000000}"/>
          </ac:spMkLst>
        </pc:spChg>
        <pc:picChg chg="add mod">
          <ac:chgData name="Van Der Merwe, Paul P" userId="a6e67e28-877d-46b8-8730-8a6702bca694" providerId="ADAL" clId="{F0606DDC-DFEF-4F6B-AAE7-9242223BB3AF}" dt="2021-09-15T07:30:33.707" v="1703" actId="1076"/>
          <ac:picMkLst>
            <pc:docMk/>
            <pc:sldMk cId="0" sldId="263"/>
            <ac:picMk id="4" creationId="{2DB90BFC-8A8B-4E4C-A575-45078483AB70}"/>
          </ac:picMkLst>
        </pc:picChg>
        <pc:picChg chg="add mod">
          <ac:chgData name="Van Der Merwe, Paul P" userId="a6e67e28-877d-46b8-8730-8a6702bca694" providerId="ADAL" clId="{F0606DDC-DFEF-4F6B-AAE7-9242223BB3AF}" dt="2021-09-15T07:30:33.707" v="1703" actId="1076"/>
          <ac:picMkLst>
            <pc:docMk/>
            <pc:sldMk cId="0" sldId="263"/>
            <ac:picMk id="5" creationId="{49B6410F-D9C5-4090-AA50-789C3688CCC5}"/>
          </ac:picMkLst>
        </pc:picChg>
        <pc:picChg chg="add mod">
          <ac:chgData name="Van Der Merwe, Paul P" userId="a6e67e28-877d-46b8-8730-8a6702bca694" providerId="ADAL" clId="{F0606DDC-DFEF-4F6B-AAE7-9242223BB3AF}" dt="2021-09-15T07:29:43.992" v="1699" actId="1037"/>
          <ac:picMkLst>
            <pc:docMk/>
            <pc:sldMk cId="0" sldId="263"/>
            <ac:picMk id="14338" creationId="{CEA5C784-C4B2-4BC0-9308-30A615042492}"/>
          </ac:picMkLst>
        </pc:picChg>
        <pc:picChg chg="add mod">
          <ac:chgData name="Van Der Merwe, Paul P" userId="a6e67e28-877d-46b8-8730-8a6702bca694" providerId="ADAL" clId="{F0606DDC-DFEF-4F6B-AAE7-9242223BB3AF}" dt="2021-09-15T07:30:24.790" v="1702" actId="14100"/>
          <ac:picMkLst>
            <pc:docMk/>
            <pc:sldMk cId="0" sldId="263"/>
            <ac:picMk id="14340" creationId="{3F15F5BA-7192-4A52-B860-475B21920A05}"/>
          </ac:picMkLst>
        </pc:picChg>
      </pc:sldChg>
      <pc:sldChg chg="del">
        <pc:chgData name="Van Der Merwe, Paul P" userId="a6e67e28-877d-46b8-8730-8a6702bca694" providerId="ADAL" clId="{F0606DDC-DFEF-4F6B-AAE7-9242223BB3AF}" dt="2021-09-15T07:44:51.958" v="1967" actId="47"/>
        <pc:sldMkLst>
          <pc:docMk/>
          <pc:sldMk cId="0" sldId="264"/>
        </pc:sldMkLst>
      </pc:sldChg>
      <pc:sldChg chg="del">
        <pc:chgData name="Van Der Merwe, Paul P" userId="a6e67e28-877d-46b8-8730-8a6702bca694" providerId="ADAL" clId="{F0606DDC-DFEF-4F6B-AAE7-9242223BB3AF}" dt="2021-09-15T07:44:51.958" v="1967" actId="47"/>
        <pc:sldMkLst>
          <pc:docMk/>
          <pc:sldMk cId="0" sldId="265"/>
        </pc:sldMkLst>
      </pc:sldChg>
      <pc:sldChg chg="del">
        <pc:chgData name="Van Der Merwe, Paul P" userId="a6e67e28-877d-46b8-8730-8a6702bca694" providerId="ADAL" clId="{F0606DDC-DFEF-4F6B-AAE7-9242223BB3AF}" dt="2021-09-15T07:44:51.958" v="1967" actId="47"/>
        <pc:sldMkLst>
          <pc:docMk/>
          <pc:sldMk cId="0" sldId="266"/>
        </pc:sldMkLst>
      </pc:sldChg>
      <pc:sldChg chg="del">
        <pc:chgData name="Van Der Merwe, Paul P" userId="a6e67e28-877d-46b8-8730-8a6702bca694" providerId="ADAL" clId="{F0606DDC-DFEF-4F6B-AAE7-9242223BB3AF}" dt="2021-09-15T07:44:51.958" v="1967" actId="47"/>
        <pc:sldMkLst>
          <pc:docMk/>
          <pc:sldMk cId="0" sldId="267"/>
        </pc:sldMkLst>
      </pc:sldChg>
      <pc:sldChg chg="del">
        <pc:chgData name="Van Der Merwe, Paul P" userId="a6e67e28-877d-46b8-8730-8a6702bca694" providerId="ADAL" clId="{F0606DDC-DFEF-4F6B-AAE7-9242223BB3AF}" dt="2021-09-15T07:44:51.958" v="1967" actId="47"/>
        <pc:sldMkLst>
          <pc:docMk/>
          <pc:sldMk cId="0" sldId="268"/>
        </pc:sldMkLst>
      </pc:sldChg>
      <pc:sldChg chg="addSp delSp modSp new mod modAnim">
        <pc:chgData name="Van Der Merwe, Paul P" userId="a6e67e28-877d-46b8-8730-8a6702bca694" providerId="ADAL" clId="{F0606DDC-DFEF-4F6B-AAE7-9242223BB3AF}" dt="2021-09-15T07:47:33.123" v="2072"/>
        <pc:sldMkLst>
          <pc:docMk/>
          <pc:sldMk cId="1264539975" sldId="269"/>
        </pc:sldMkLst>
        <pc:spChg chg="del">
          <ac:chgData name="Van Der Merwe, Paul P" userId="a6e67e28-877d-46b8-8730-8a6702bca694" providerId="ADAL" clId="{F0606DDC-DFEF-4F6B-AAE7-9242223BB3AF}" dt="2021-09-14T18:56:09.722" v="92"/>
          <ac:spMkLst>
            <pc:docMk/>
            <pc:sldMk cId="1264539975" sldId="269"/>
            <ac:spMk id="2" creationId="{0FE34D04-05B6-4075-80EC-F94439418259}"/>
          </ac:spMkLst>
        </pc:spChg>
        <pc:spChg chg="del">
          <ac:chgData name="Van Der Merwe, Paul P" userId="a6e67e28-877d-46b8-8730-8a6702bca694" providerId="ADAL" clId="{F0606DDC-DFEF-4F6B-AAE7-9242223BB3AF}" dt="2021-09-14T18:56:09.722" v="92"/>
          <ac:spMkLst>
            <pc:docMk/>
            <pc:sldMk cId="1264539975" sldId="269"/>
            <ac:spMk id="3" creationId="{A309C42D-C41E-44F8-9614-46EFB25260AC}"/>
          </ac:spMkLst>
        </pc:spChg>
        <pc:spChg chg="add del mod">
          <ac:chgData name="Van Der Merwe, Paul P" userId="a6e67e28-877d-46b8-8730-8a6702bca694" providerId="ADAL" clId="{F0606DDC-DFEF-4F6B-AAE7-9242223BB3AF}" dt="2021-09-14T18:56:41.092" v="93"/>
          <ac:spMkLst>
            <pc:docMk/>
            <pc:sldMk cId="1264539975" sldId="269"/>
            <ac:spMk id="4" creationId="{2D5B4DBE-3A9B-445B-97F7-E4890960F80D}"/>
          </ac:spMkLst>
        </pc:spChg>
        <pc:spChg chg="add del mod">
          <ac:chgData name="Van Der Merwe, Paul P" userId="a6e67e28-877d-46b8-8730-8a6702bca694" providerId="ADAL" clId="{F0606DDC-DFEF-4F6B-AAE7-9242223BB3AF}" dt="2021-09-14T18:56:41.092" v="93"/>
          <ac:spMkLst>
            <pc:docMk/>
            <pc:sldMk cId="1264539975" sldId="269"/>
            <ac:spMk id="5" creationId="{3EDE0371-A09C-4C26-942B-44C437733DE0}"/>
          </ac:spMkLst>
        </pc:spChg>
        <pc:spChg chg="add mod">
          <ac:chgData name="Van Der Merwe, Paul P" userId="a6e67e28-877d-46b8-8730-8a6702bca694" providerId="ADAL" clId="{F0606DDC-DFEF-4F6B-AAE7-9242223BB3AF}" dt="2021-09-14T18:56:50.952" v="126" actId="20577"/>
          <ac:spMkLst>
            <pc:docMk/>
            <pc:sldMk cId="1264539975" sldId="269"/>
            <ac:spMk id="6" creationId="{F9D7EC75-382F-480A-A767-09BC78872B48}"/>
          </ac:spMkLst>
        </pc:spChg>
        <pc:spChg chg="add mod">
          <ac:chgData name="Van Der Merwe, Paul P" userId="a6e67e28-877d-46b8-8730-8a6702bca694" providerId="ADAL" clId="{F0606DDC-DFEF-4F6B-AAE7-9242223BB3AF}" dt="2021-09-15T05:53:11.618" v="702" actId="113"/>
          <ac:spMkLst>
            <pc:docMk/>
            <pc:sldMk cId="1264539975" sldId="269"/>
            <ac:spMk id="7" creationId="{8C5E633D-A909-4A65-BAA0-088475DDBF1B}"/>
          </ac:spMkLst>
        </pc:spChg>
        <pc:picChg chg="add mod">
          <ac:chgData name="Van Der Merwe, Paul P" userId="a6e67e28-877d-46b8-8730-8a6702bca694" providerId="ADAL" clId="{F0606DDC-DFEF-4F6B-AAE7-9242223BB3AF}" dt="2021-09-14T19:00:03.729" v="137" actId="1076"/>
          <ac:picMkLst>
            <pc:docMk/>
            <pc:sldMk cId="1264539975" sldId="269"/>
            <ac:picMk id="5122" creationId="{0AD5E71F-46FE-4D1A-8FAE-A00D03B587CD}"/>
          </ac:picMkLst>
        </pc:picChg>
        <pc:picChg chg="add mod">
          <ac:chgData name="Van Der Merwe, Paul P" userId="a6e67e28-877d-46b8-8730-8a6702bca694" providerId="ADAL" clId="{F0606DDC-DFEF-4F6B-AAE7-9242223BB3AF}" dt="2021-09-14T19:00:56.116" v="145" actId="1076"/>
          <ac:picMkLst>
            <pc:docMk/>
            <pc:sldMk cId="1264539975" sldId="269"/>
            <ac:picMk id="5124" creationId="{6EA147A7-53BA-45A0-8611-ED56AA712CFD}"/>
          </ac:picMkLst>
        </pc:picChg>
        <pc:picChg chg="add mod">
          <ac:chgData name="Van Der Merwe, Paul P" userId="a6e67e28-877d-46b8-8730-8a6702bca694" providerId="ADAL" clId="{F0606DDC-DFEF-4F6B-AAE7-9242223BB3AF}" dt="2021-09-14T19:00:58.164" v="146" actId="1076"/>
          <ac:picMkLst>
            <pc:docMk/>
            <pc:sldMk cId="1264539975" sldId="269"/>
            <ac:picMk id="5126" creationId="{93C7874C-5252-432E-B004-0C7B66C7D975}"/>
          </ac:picMkLst>
        </pc:picChg>
      </pc:sldChg>
      <pc:sldChg chg="addSp delSp modSp new mod">
        <pc:chgData name="Van Der Merwe, Paul P" userId="a6e67e28-877d-46b8-8730-8a6702bca694" providerId="ADAL" clId="{F0606DDC-DFEF-4F6B-AAE7-9242223BB3AF}" dt="2021-09-15T06:26:12.275" v="822" actId="12788"/>
        <pc:sldMkLst>
          <pc:docMk/>
          <pc:sldMk cId="2524934597" sldId="270"/>
        </pc:sldMkLst>
        <pc:spChg chg="del">
          <ac:chgData name="Van Der Merwe, Paul P" userId="a6e67e28-877d-46b8-8730-8a6702bca694" providerId="ADAL" clId="{F0606DDC-DFEF-4F6B-AAE7-9242223BB3AF}" dt="2021-09-14T19:33:21.145" v="481"/>
          <ac:spMkLst>
            <pc:docMk/>
            <pc:sldMk cId="2524934597" sldId="270"/>
            <ac:spMk id="2" creationId="{49D8D1C6-31F9-43EF-A084-3A4BC2286E59}"/>
          </ac:spMkLst>
        </pc:spChg>
        <pc:spChg chg="del">
          <ac:chgData name="Van Der Merwe, Paul P" userId="a6e67e28-877d-46b8-8730-8a6702bca694" providerId="ADAL" clId="{F0606DDC-DFEF-4F6B-AAE7-9242223BB3AF}" dt="2021-09-14T19:33:21.145" v="481"/>
          <ac:spMkLst>
            <pc:docMk/>
            <pc:sldMk cId="2524934597" sldId="270"/>
            <ac:spMk id="3" creationId="{622E1A82-B85C-40DF-8BC9-52DAD0E3EFDD}"/>
          </ac:spMkLst>
        </pc:spChg>
        <pc:spChg chg="add mod">
          <ac:chgData name="Van Der Merwe, Paul P" userId="a6e67e28-877d-46b8-8730-8a6702bca694" providerId="ADAL" clId="{F0606DDC-DFEF-4F6B-AAE7-9242223BB3AF}" dt="2021-09-15T05:42:44.022" v="661" actId="20577"/>
          <ac:spMkLst>
            <pc:docMk/>
            <pc:sldMk cId="2524934597" sldId="270"/>
            <ac:spMk id="4" creationId="{BFB13234-1F33-4F01-8869-8A06DD8F5912}"/>
          </ac:spMkLst>
        </pc:spChg>
        <pc:spChg chg="add mod">
          <ac:chgData name="Van Der Merwe, Paul P" userId="a6e67e28-877d-46b8-8730-8a6702bca694" providerId="ADAL" clId="{F0606DDC-DFEF-4F6B-AAE7-9242223BB3AF}" dt="2021-09-15T05:56:52.410" v="716" actId="20577"/>
          <ac:spMkLst>
            <pc:docMk/>
            <pc:sldMk cId="2524934597" sldId="270"/>
            <ac:spMk id="5" creationId="{576705CD-0A5A-4267-950D-E573E33D36E8}"/>
          </ac:spMkLst>
        </pc:spChg>
        <pc:spChg chg="add mod">
          <ac:chgData name="Van Der Merwe, Paul P" userId="a6e67e28-877d-46b8-8730-8a6702bca694" providerId="ADAL" clId="{F0606DDC-DFEF-4F6B-AAE7-9242223BB3AF}" dt="2021-09-15T06:26:12.275" v="822" actId="12788"/>
          <ac:spMkLst>
            <pc:docMk/>
            <pc:sldMk cId="2524934597" sldId="270"/>
            <ac:spMk id="7" creationId="{F1E2F09D-FFDB-43BA-B727-A2C6130C586A}"/>
          </ac:spMkLst>
        </pc:spChg>
        <pc:picChg chg="add mod">
          <ac:chgData name="Van Der Merwe, Paul P" userId="a6e67e28-877d-46b8-8730-8a6702bca694" providerId="ADAL" clId="{F0606DDC-DFEF-4F6B-AAE7-9242223BB3AF}" dt="2021-09-15T06:26:12.275" v="822" actId="12788"/>
          <ac:picMkLst>
            <pc:docMk/>
            <pc:sldMk cId="2524934597" sldId="270"/>
            <ac:picMk id="6" creationId="{2CCB50CD-EF66-4475-A853-3ECF0C2FFC64}"/>
          </ac:picMkLst>
        </pc:picChg>
      </pc:sldChg>
      <pc:sldChg chg="addSp delSp modSp new mod modAnim">
        <pc:chgData name="Van Der Merwe, Paul P" userId="a6e67e28-877d-46b8-8730-8a6702bca694" providerId="ADAL" clId="{F0606DDC-DFEF-4F6B-AAE7-9242223BB3AF}" dt="2021-09-15T06:59:39.449" v="987" actId="12788"/>
        <pc:sldMkLst>
          <pc:docMk/>
          <pc:sldMk cId="900683756" sldId="271"/>
        </pc:sldMkLst>
        <pc:spChg chg="del">
          <ac:chgData name="Van Der Merwe, Paul P" userId="a6e67e28-877d-46b8-8730-8a6702bca694" providerId="ADAL" clId="{F0606DDC-DFEF-4F6B-AAE7-9242223BB3AF}" dt="2021-09-15T05:19:33.151" v="483"/>
          <ac:spMkLst>
            <pc:docMk/>
            <pc:sldMk cId="900683756" sldId="271"/>
            <ac:spMk id="2" creationId="{4CAED539-D470-4DD8-A252-F0D3A1D2324D}"/>
          </ac:spMkLst>
        </pc:spChg>
        <pc:spChg chg="del">
          <ac:chgData name="Van Der Merwe, Paul P" userId="a6e67e28-877d-46b8-8730-8a6702bca694" providerId="ADAL" clId="{F0606DDC-DFEF-4F6B-AAE7-9242223BB3AF}" dt="2021-09-15T05:19:33.151" v="483"/>
          <ac:spMkLst>
            <pc:docMk/>
            <pc:sldMk cId="900683756" sldId="271"/>
            <ac:spMk id="3" creationId="{FFAC1980-1174-4D4E-92AB-DF785F931BFE}"/>
          </ac:spMkLst>
        </pc:spChg>
        <pc:spChg chg="add mod">
          <ac:chgData name="Van Der Merwe, Paul P" userId="a6e67e28-877d-46b8-8730-8a6702bca694" providerId="ADAL" clId="{F0606DDC-DFEF-4F6B-AAE7-9242223BB3AF}" dt="2021-09-15T05:20:36.349" v="516" actId="20577"/>
          <ac:spMkLst>
            <pc:docMk/>
            <pc:sldMk cId="900683756" sldId="271"/>
            <ac:spMk id="4" creationId="{48278508-C35A-4CB3-9837-AA02FCF5401B}"/>
          </ac:spMkLst>
        </pc:spChg>
        <pc:spChg chg="add del mod">
          <ac:chgData name="Van Der Merwe, Paul P" userId="a6e67e28-877d-46b8-8730-8a6702bca694" providerId="ADAL" clId="{F0606DDC-DFEF-4F6B-AAE7-9242223BB3AF}" dt="2021-09-15T05:21:58.753" v="526" actId="478"/>
          <ac:spMkLst>
            <pc:docMk/>
            <pc:sldMk cId="900683756" sldId="271"/>
            <ac:spMk id="5" creationId="{A76F32AA-70AA-4633-A198-026F514149A1}"/>
          </ac:spMkLst>
        </pc:spChg>
        <pc:spChg chg="add mod">
          <ac:chgData name="Van Der Merwe, Paul P" userId="a6e67e28-877d-46b8-8730-8a6702bca694" providerId="ADAL" clId="{F0606DDC-DFEF-4F6B-AAE7-9242223BB3AF}" dt="2021-09-15T05:21:53.744" v="525" actId="1076"/>
          <ac:spMkLst>
            <pc:docMk/>
            <pc:sldMk cId="900683756" sldId="271"/>
            <ac:spMk id="7" creationId="{C68B5AC1-53F8-4DD5-BD98-4C7396A44200}"/>
          </ac:spMkLst>
        </pc:spChg>
        <pc:spChg chg="add mod">
          <ac:chgData name="Van Der Merwe, Paul P" userId="a6e67e28-877d-46b8-8730-8a6702bca694" providerId="ADAL" clId="{F0606DDC-DFEF-4F6B-AAE7-9242223BB3AF}" dt="2021-09-15T06:59:39.449" v="987" actId="12788"/>
          <ac:spMkLst>
            <pc:docMk/>
            <pc:sldMk cId="900683756" sldId="271"/>
            <ac:spMk id="9" creationId="{14FC2C2C-D8A2-49FB-926F-BAAB8B1988AE}"/>
          </ac:spMkLst>
        </pc:spChg>
        <pc:picChg chg="add mod">
          <ac:chgData name="Van Der Merwe, Paul P" userId="a6e67e28-877d-46b8-8730-8a6702bca694" providerId="ADAL" clId="{F0606DDC-DFEF-4F6B-AAE7-9242223BB3AF}" dt="2021-09-15T05:21:42.740" v="519" actId="1076"/>
          <ac:picMkLst>
            <pc:docMk/>
            <pc:sldMk cId="900683756" sldId="271"/>
            <ac:picMk id="6" creationId="{CCF9C373-45A1-46DD-A7A0-ED62068F8D58}"/>
          </ac:picMkLst>
        </pc:picChg>
        <pc:picChg chg="add mod">
          <ac:chgData name="Van Der Merwe, Paul P" userId="a6e67e28-877d-46b8-8730-8a6702bca694" providerId="ADAL" clId="{F0606DDC-DFEF-4F6B-AAE7-9242223BB3AF}" dt="2021-09-15T06:59:39.449" v="987" actId="12788"/>
          <ac:picMkLst>
            <pc:docMk/>
            <pc:sldMk cId="900683756" sldId="271"/>
            <ac:picMk id="8" creationId="{F2834BC3-2FFE-42BB-9030-035BF2718892}"/>
          </ac:picMkLst>
        </pc:picChg>
      </pc:sldChg>
      <pc:sldChg chg="addSp delSp modSp new mod modAnim">
        <pc:chgData name="Van Der Merwe, Paul P" userId="a6e67e28-877d-46b8-8730-8a6702bca694" providerId="ADAL" clId="{F0606DDC-DFEF-4F6B-AAE7-9242223BB3AF}" dt="2021-09-15T05:41:34.573" v="647"/>
        <pc:sldMkLst>
          <pc:docMk/>
          <pc:sldMk cId="2208012278" sldId="272"/>
        </pc:sldMkLst>
        <pc:spChg chg="mod">
          <ac:chgData name="Van Der Merwe, Paul P" userId="a6e67e28-877d-46b8-8730-8a6702bca694" providerId="ADAL" clId="{F0606DDC-DFEF-4F6B-AAE7-9242223BB3AF}" dt="2021-09-15T05:22:31.199" v="548" actId="20577"/>
          <ac:spMkLst>
            <pc:docMk/>
            <pc:sldMk cId="2208012278" sldId="272"/>
            <ac:spMk id="2" creationId="{5C08F191-D0ED-4FF1-916F-870E57AED68E}"/>
          </ac:spMkLst>
        </pc:spChg>
        <pc:spChg chg="del mod">
          <ac:chgData name="Van Der Merwe, Paul P" userId="a6e67e28-877d-46b8-8730-8a6702bca694" providerId="ADAL" clId="{F0606DDC-DFEF-4F6B-AAE7-9242223BB3AF}" dt="2021-09-15T05:26:54.794" v="562" actId="478"/>
          <ac:spMkLst>
            <pc:docMk/>
            <pc:sldMk cId="2208012278" sldId="272"/>
            <ac:spMk id="3" creationId="{D24ACFD5-7C94-4862-B016-E0C8901059D9}"/>
          </ac:spMkLst>
        </pc:spChg>
        <pc:spChg chg="add mod">
          <ac:chgData name="Van Der Merwe, Paul P" userId="a6e67e28-877d-46b8-8730-8a6702bca694" providerId="ADAL" clId="{F0606DDC-DFEF-4F6B-AAE7-9242223BB3AF}" dt="2021-09-15T05:23:38.909" v="558" actId="255"/>
          <ac:spMkLst>
            <pc:docMk/>
            <pc:sldMk cId="2208012278" sldId="272"/>
            <ac:spMk id="5" creationId="{9E03D2A5-B106-4012-A32B-A898E2495012}"/>
          </ac:spMkLst>
        </pc:spChg>
        <pc:spChg chg="add mod">
          <ac:chgData name="Van Der Merwe, Paul P" userId="a6e67e28-877d-46b8-8730-8a6702bca694" providerId="ADAL" clId="{F0606DDC-DFEF-4F6B-AAE7-9242223BB3AF}" dt="2021-09-15T05:35:30.834" v="571" actId="14100"/>
          <ac:spMkLst>
            <pc:docMk/>
            <pc:sldMk cId="2208012278" sldId="272"/>
            <ac:spMk id="6" creationId="{DBEFD5AE-778C-493B-960F-11714A77EB15}"/>
          </ac:spMkLst>
        </pc:spChg>
        <pc:picChg chg="add mod">
          <ac:chgData name="Van Der Merwe, Paul P" userId="a6e67e28-877d-46b8-8730-8a6702bca694" providerId="ADAL" clId="{F0606DDC-DFEF-4F6B-AAE7-9242223BB3AF}" dt="2021-09-15T05:23:23.885" v="557" actId="1076"/>
          <ac:picMkLst>
            <pc:docMk/>
            <pc:sldMk cId="2208012278" sldId="272"/>
            <ac:picMk id="4" creationId="{F742E390-2787-4FF0-8B58-AD5A292E26A7}"/>
          </ac:picMkLst>
        </pc:picChg>
        <pc:picChg chg="add mod">
          <ac:chgData name="Van Der Merwe, Paul P" userId="a6e67e28-877d-46b8-8730-8a6702bca694" providerId="ADAL" clId="{F0606DDC-DFEF-4F6B-AAE7-9242223BB3AF}" dt="2021-09-15T05:27:06.479" v="565" actId="1076"/>
          <ac:picMkLst>
            <pc:docMk/>
            <pc:sldMk cId="2208012278" sldId="272"/>
            <ac:picMk id="6146" creationId="{BFC1D458-65D7-47B5-BF92-37F23D31D0F3}"/>
          </ac:picMkLst>
        </pc:picChg>
      </pc:sldChg>
      <pc:sldChg chg="addSp delSp modSp add mod modAnim">
        <pc:chgData name="Van Der Merwe, Paul P" userId="a6e67e28-877d-46b8-8730-8a6702bca694" providerId="ADAL" clId="{F0606DDC-DFEF-4F6B-AAE7-9242223BB3AF}" dt="2021-09-15T05:52:25.414" v="696"/>
        <pc:sldMkLst>
          <pc:docMk/>
          <pc:sldMk cId="1650504119" sldId="273"/>
        </pc:sldMkLst>
        <pc:spChg chg="mod">
          <ac:chgData name="Van Der Merwe, Paul P" userId="a6e67e28-877d-46b8-8730-8a6702bca694" providerId="ADAL" clId="{F0606DDC-DFEF-4F6B-AAE7-9242223BB3AF}" dt="2021-09-15T05:35:48.536" v="602" actId="20577"/>
          <ac:spMkLst>
            <pc:docMk/>
            <pc:sldMk cId="1650504119" sldId="273"/>
            <ac:spMk id="2" creationId="{5C08F191-D0ED-4FF1-916F-870E57AED68E}"/>
          </ac:spMkLst>
        </pc:spChg>
        <pc:spChg chg="del">
          <ac:chgData name="Van Der Merwe, Paul P" userId="a6e67e28-877d-46b8-8730-8a6702bca694" providerId="ADAL" clId="{F0606DDC-DFEF-4F6B-AAE7-9242223BB3AF}" dt="2021-09-15T05:35:55.897" v="606" actId="478"/>
          <ac:spMkLst>
            <pc:docMk/>
            <pc:sldMk cId="1650504119" sldId="273"/>
            <ac:spMk id="5" creationId="{9E03D2A5-B106-4012-A32B-A898E2495012}"/>
          </ac:spMkLst>
        </pc:spChg>
        <pc:spChg chg="del">
          <ac:chgData name="Van Der Merwe, Paul P" userId="a6e67e28-877d-46b8-8730-8a6702bca694" providerId="ADAL" clId="{F0606DDC-DFEF-4F6B-AAE7-9242223BB3AF}" dt="2021-09-15T05:35:53.346" v="604" actId="478"/>
          <ac:spMkLst>
            <pc:docMk/>
            <pc:sldMk cId="1650504119" sldId="273"/>
            <ac:spMk id="6" creationId="{DBEFD5AE-778C-493B-960F-11714A77EB15}"/>
          </ac:spMkLst>
        </pc:spChg>
        <pc:spChg chg="add mod">
          <ac:chgData name="Van Der Merwe, Paul P" userId="a6e67e28-877d-46b8-8730-8a6702bca694" providerId="ADAL" clId="{F0606DDC-DFEF-4F6B-AAE7-9242223BB3AF}" dt="2021-09-15T05:52:05.079" v="692" actId="1076"/>
          <ac:spMkLst>
            <pc:docMk/>
            <pc:sldMk cId="1650504119" sldId="273"/>
            <ac:spMk id="9" creationId="{561EEB26-B6AC-4422-99D4-1C203CD5EAFA}"/>
          </ac:spMkLst>
        </pc:spChg>
        <pc:picChg chg="add mod">
          <ac:chgData name="Van Der Merwe, Paul P" userId="a6e67e28-877d-46b8-8730-8a6702bca694" providerId="ADAL" clId="{F0606DDC-DFEF-4F6B-AAE7-9242223BB3AF}" dt="2021-09-15T05:36:50.592" v="609" actId="14100"/>
          <ac:picMkLst>
            <pc:docMk/>
            <pc:sldMk cId="1650504119" sldId="273"/>
            <ac:picMk id="3" creationId="{2B584E6F-A78F-4ECF-8D6A-9DCEB5B8F595}"/>
          </ac:picMkLst>
        </pc:picChg>
        <pc:picChg chg="del">
          <ac:chgData name="Van Der Merwe, Paul P" userId="a6e67e28-877d-46b8-8730-8a6702bca694" providerId="ADAL" clId="{F0606DDC-DFEF-4F6B-AAE7-9242223BB3AF}" dt="2021-09-15T05:35:54.141" v="605" actId="478"/>
          <ac:picMkLst>
            <pc:docMk/>
            <pc:sldMk cId="1650504119" sldId="273"/>
            <ac:picMk id="4" creationId="{F742E390-2787-4FF0-8B58-AD5A292E26A7}"/>
          </ac:picMkLst>
        </pc:picChg>
        <pc:picChg chg="add mod">
          <ac:chgData name="Van Der Merwe, Paul P" userId="a6e67e28-877d-46b8-8730-8a6702bca694" providerId="ADAL" clId="{F0606DDC-DFEF-4F6B-AAE7-9242223BB3AF}" dt="2021-09-15T05:41:12.784" v="645" actId="14861"/>
          <ac:picMkLst>
            <pc:docMk/>
            <pc:sldMk cId="1650504119" sldId="273"/>
            <ac:picMk id="7" creationId="{3DC00ABA-1A43-4DA5-AADB-939F578BE232}"/>
          </ac:picMkLst>
        </pc:picChg>
        <pc:picChg chg="del">
          <ac:chgData name="Van Der Merwe, Paul P" userId="a6e67e28-877d-46b8-8730-8a6702bca694" providerId="ADAL" clId="{F0606DDC-DFEF-4F6B-AAE7-9242223BB3AF}" dt="2021-09-15T05:35:51.805" v="603" actId="478"/>
          <ac:picMkLst>
            <pc:docMk/>
            <pc:sldMk cId="1650504119" sldId="273"/>
            <ac:picMk id="6146" creationId="{BFC1D458-65D7-47B5-BF92-37F23D31D0F3}"/>
          </ac:picMkLst>
        </pc:picChg>
      </pc:sldChg>
      <pc:sldChg chg="addSp delSp modSp new mod modAnim">
        <pc:chgData name="Van Der Merwe, Paul P" userId="a6e67e28-877d-46b8-8730-8a6702bca694" providerId="ADAL" clId="{F0606DDC-DFEF-4F6B-AAE7-9242223BB3AF}" dt="2021-09-15T07:49:32.545" v="2074"/>
        <pc:sldMkLst>
          <pc:docMk/>
          <pc:sldMk cId="2426464060" sldId="274"/>
        </pc:sldMkLst>
        <pc:spChg chg="mod">
          <ac:chgData name="Van Der Merwe, Paul P" userId="a6e67e28-877d-46b8-8730-8a6702bca694" providerId="ADAL" clId="{F0606DDC-DFEF-4F6B-AAE7-9242223BB3AF}" dt="2021-09-15T05:41:48.422" v="649" actId="20577"/>
          <ac:spMkLst>
            <pc:docMk/>
            <pc:sldMk cId="2426464060" sldId="274"/>
            <ac:spMk id="2" creationId="{8A315993-6DC2-40AE-9D07-86917578A33B}"/>
          </ac:spMkLst>
        </pc:spChg>
        <pc:spChg chg="del">
          <ac:chgData name="Van Der Merwe, Paul P" userId="a6e67e28-877d-46b8-8730-8a6702bca694" providerId="ADAL" clId="{F0606DDC-DFEF-4F6B-AAE7-9242223BB3AF}" dt="2021-09-15T05:38:08.377" v="611" actId="478"/>
          <ac:spMkLst>
            <pc:docMk/>
            <pc:sldMk cId="2426464060" sldId="274"/>
            <ac:spMk id="3" creationId="{25C9DFD3-229A-4543-AC39-BCF398B044FD}"/>
          </ac:spMkLst>
        </pc:spChg>
        <pc:spChg chg="add mod">
          <ac:chgData name="Van Der Merwe, Paul P" userId="a6e67e28-877d-46b8-8730-8a6702bca694" providerId="ADAL" clId="{F0606DDC-DFEF-4F6B-AAE7-9242223BB3AF}" dt="2021-09-15T05:52:34.608" v="697"/>
          <ac:spMkLst>
            <pc:docMk/>
            <pc:sldMk cId="2426464060" sldId="274"/>
            <ac:spMk id="5" creationId="{EED907EB-497F-47CD-AD40-487E0B9DC0C9}"/>
          </ac:spMkLst>
        </pc:spChg>
        <pc:picChg chg="add mod">
          <ac:chgData name="Van Der Merwe, Paul P" userId="a6e67e28-877d-46b8-8730-8a6702bca694" providerId="ADAL" clId="{F0606DDC-DFEF-4F6B-AAE7-9242223BB3AF}" dt="2021-09-15T05:41:52.964" v="651" actId="1076"/>
          <ac:picMkLst>
            <pc:docMk/>
            <pc:sldMk cId="2426464060" sldId="274"/>
            <ac:picMk id="4" creationId="{DD23529E-546C-4A2B-9138-9A6A012BDE4A}"/>
          </ac:picMkLst>
        </pc:picChg>
      </pc:sldChg>
      <pc:sldChg chg="addSp modSp add mod modAnim">
        <pc:chgData name="Van Der Merwe, Paul P" userId="a6e67e28-877d-46b8-8730-8a6702bca694" providerId="ADAL" clId="{F0606DDC-DFEF-4F6B-AAE7-9242223BB3AF}" dt="2021-09-15T06:21:12.065" v="818" actId="1076"/>
        <pc:sldMkLst>
          <pc:docMk/>
          <pc:sldMk cId="2706065044" sldId="275"/>
        </pc:sldMkLst>
        <pc:spChg chg="add mod">
          <ac:chgData name="Van Der Merwe, Paul P" userId="a6e67e28-877d-46b8-8730-8a6702bca694" providerId="ADAL" clId="{F0606DDC-DFEF-4F6B-AAE7-9242223BB3AF}" dt="2021-09-15T06:21:12.065" v="818" actId="1076"/>
          <ac:spMkLst>
            <pc:docMk/>
            <pc:sldMk cId="2706065044" sldId="275"/>
            <ac:spMk id="3" creationId="{BF4E7818-FD21-4A1D-BA00-109FF5F7CA12}"/>
          </ac:spMkLst>
        </pc:spChg>
        <pc:spChg chg="mod">
          <ac:chgData name="Van Der Merwe, Paul P" userId="a6e67e28-877d-46b8-8730-8a6702bca694" providerId="ADAL" clId="{F0606DDC-DFEF-4F6B-AAE7-9242223BB3AF}" dt="2021-09-15T06:20:59.259" v="817" actId="20577"/>
          <ac:spMkLst>
            <pc:docMk/>
            <pc:sldMk cId="2706065044" sldId="275"/>
            <ac:spMk id="90" creationId="{00000000-0000-0000-0000-000000000000}"/>
          </ac:spMkLst>
        </pc:spChg>
      </pc:sldChg>
      <pc:sldChg chg="addSp delSp modSp new del mod">
        <pc:chgData name="Van Der Merwe, Paul P" userId="a6e67e28-877d-46b8-8730-8a6702bca694" providerId="ADAL" clId="{F0606DDC-DFEF-4F6B-AAE7-9242223BB3AF}" dt="2021-09-15T07:51:37.366" v="2075" actId="47"/>
        <pc:sldMkLst>
          <pc:docMk/>
          <pc:sldMk cId="2236414525" sldId="276"/>
        </pc:sldMkLst>
        <pc:spChg chg="mod">
          <ac:chgData name="Van Der Merwe, Paul P" userId="a6e67e28-877d-46b8-8730-8a6702bca694" providerId="ADAL" clId="{F0606DDC-DFEF-4F6B-AAE7-9242223BB3AF}" dt="2021-09-15T06:27:28.703" v="863" actId="20577"/>
          <ac:spMkLst>
            <pc:docMk/>
            <pc:sldMk cId="2236414525" sldId="276"/>
            <ac:spMk id="2" creationId="{14E73698-E81C-452C-8735-2CCE31305E34}"/>
          </ac:spMkLst>
        </pc:spChg>
        <pc:spChg chg="del mod">
          <ac:chgData name="Van Der Merwe, Paul P" userId="a6e67e28-877d-46b8-8730-8a6702bca694" providerId="ADAL" clId="{F0606DDC-DFEF-4F6B-AAE7-9242223BB3AF}" dt="2021-09-15T06:29:12.940" v="864" actId="478"/>
          <ac:spMkLst>
            <pc:docMk/>
            <pc:sldMk cId="2236414525" sldId="276"/>
            <ac:spMk id="3" creationId="{3931C8B8-2952-4CCC-9EE4-A7E327471C04}"/>
          </ac:spMkLst>
        </pc:spChg>
        <pc:picChg chg="add mod">
          <ac:chgData name="Van Der Merwe, Paul P" userId="a6e67e28-877d-46b8-8730-8a6702bca694" providerId="ADAL" clId="{F0606DDC-DFEF-4F6B-AAE7-9242223BB3AF}" dt="2021-09-15T06:29:21.513" v="866" actId="1076"/>
          <ac:picMkLst>
            <pc:docMk/>
            <pc:sldMk cId="2236414525" sldId="276"/>
            <ac:picMk id="4" creationId="{7B591D6B-67DD-4EEB-834E-9D709E2AA2CE}"/>
          </ac:picMkLst>
        </pc:picChg>
        <pc:picChg chg="add mod">
          <ac:chgData name="Van Der Merwe, Paul P" userId="a6e67e28-877d-46b8-8730-8a6702bca694" providerId="ADAL" clId="{F0606DDC-DFEF-4F6B-AAE7-9242223BB3AF}" dt="2021-09-15T06:29:53.575" v="871" actId="732"/>
          <ac:picMkLst>
            <pc:docMk/>
            <pc:sldMk cId="2236414525" sldId="276"/>
            <ac:picMk id="7170" creationId="{64BEA414-CF10-48AF-B7B2-34CC4E94BC1D}"/>
          </ac:picMkLst>
        </pc:picChg>
      </pc:sldChg>
      <pc:sldChg chg="addSp delSp modSp new mod">
        <pc:chgData name="Van Der Merwe, Paul P" userId="a6e67e28-877d-46b8-8730-8a6702bca694" providerId="ADAL" clId="{F0606DDC-DFEF-4F6B-AAE7-9242223BB3AF}" dt="2021-09-15T06:47:10.618" v="914" actId="14861"/>
        <pc:sldMkLst>
          <pc:docMk/>
          <pc:sldMk cId="71961272" sldId="277"/>
        </pc:sldMkLst>
        <pc:spChg chg="mod">
          <ac:chgData name="Van Der Merwe, Paul P" userId="a6e67e28-877d-46b8-8730-8a6702bca694" providerId="ADAL" clId="{F0606DDC-DFEF-4F6B-AAE7-9242223BB3AF}" dt="2021-09-15T06:44:41.077" v="909" actId="20577"/>
          <ac:spMkLst>
            <pc:docMk/>
            <pc:sldMk cId="71961272" sldId="277"/>
            <ac:spMk id="2" creationId="{1B4A8204-7F24-4867-928F-7BBF8B2919C5}"/>
          </ac:spMkLst>
        </pc:spChg>
        <pc:spChg chg="del">
          <ac:chgData name="Van Der Merwe, Paul P" userId="a6e67e28-877d-46b8-8730-8a6702bca694" providerId="ADAL" clId="{F0606DDC-DFEF-4F6B-AAE7-9242223BB3AF}" dt="2021-09-15T06:44:21.236" v="891" actId="478"/>
          <ac:spMkLst>
            <pc:docMk/>
            <pc:sldMk cId="71961272" sldId="277"/>
            <ac:spMk id="3" creationId="{0B9C1C9C-10F3-4EC3-B77F-35848667190C}"/>
          </ac:spMkLst>
        </pc:spChg>
        <pc:picChg chg="add mod">
          <ac:chgData name="Van Der Merwe, Paul P" userId="a6e67e28-877d-46b8-8730-8a6702bca694" providerId="ADAL" clId="{F0606DDC-DFEF-4F6B-AAE7-9242223BB3AF}" dt="2021-09-15T06:46:54.327" v="913" actId="1076"/>
          <ac:picMkLst>
            <pc:docMk/>
            <pc:sldMk cId="71961272" sldId="277"/>
            <ac:picMk id="4" creationId="{2A93F451-C199-468C-94BF-B33D6F41781F}"/>
          </ac:picMkLst>
        </pc:picChg>
        <pc:picChg chg="add mod">
          <ac:chgData name="Van Der Merwe, Paul P" userId="a6e67e28-877d-46b8-8730-8a6702bca694" providerId="ADAL" clId="{F0606DDC-DFEF-4F6B-AAE7-9242223BB3AF}" dt="2021-09-15T06:47:10.618" v="914" actId="14861"/>
          <ac:picMkLst>
            <pc:docMk/>
            <pc:sldMk cId="71961272" sldId="277"/>
            <ac:picMk id="5" creationId="{46349EE3-43A3-4325-912F-208972A51669}"/>
          </ac:picMkLst>
        </pc:picChg>
      </pc:sldChg>
      <pc:sldChg chg="addSp delSp modSp new mod">
        <pc:chgData name="Van Der Merwe, Paul P" userId="a6e67e28-877d-46b8-8730-8a6702bca694" providerId="ADAL" clId="{F0606DDC-DFEF-4F6B-AAE7-9242223BB3AF}" dt="2021-09-15T06:49:26.554" v="958" actId="14861"/>
        <pc:sldMkLst>
          <pc:docMk/>
          <pc:sldMk cId="3293690354" sldId="278"/>
        </pc:sldMkLst>
        <pc:spChg chg="mod">
          <ac:chgData name="Van Der Merwe, Paul P" userId="a6e67e28-877d-46b8-8730-8a6702bca694" providerId="ADAL" clId="{F0606DDC-DFEF-4F6B-AAE7-9242223BB3AF}" dt="2021-09-15T06:47:41.533" v="953" actId="20577"/>
          <ac:spMkLst>
            <pc:docMk/>
            <pc:sldMk cId="3293690354" sldId="278"/>
            <ac:spMk id="2" creationId="{EAD6D9E2-D0A0-4DCD-A305-1E400BC324ED}"/>
          </ac:spMkLst>
        </pc:spChg>
        <pc:spChg chg="del">
          <ac:chgData name="Van Der Merwe, Paul P" userId="a6e67e28-877d-46b8-8730-8a6702bca694" providerId="ADAL" clId="{F0606DDC-DFEF-4F6B-AAE7-9242223BB3AF}" dt="2021-09-15T06:47:44.811" v="954" actId="478"/>
          <ac:spMkLst>
            <pc:docMk/>
            <pc:sldMk cId="3293690354" sldId="278"/>
            <ac:spMk id="3" creationId="{B58170AA-E8E8-4BFC-8721-A807B67CA04E}"/>
          </ac:spMkLst>
        </pc:spChg>
        <pc:picChg chg="add mod">
          <ac:chgData name="Van Der Merwe, Paul P" userId="a6e67e28-877d-46b8-8730-8a6702bca694" providerId="ADAL" clId="{F0606DDC-DFEF-4F6B-AAE7-9242223BB3AF}" dt="2021-09-15T06:49:26.554" v="958" actId="14861"/>
          <ac:picMkLst>
            <pc:docMk/>
            <pc:sldMk cId="3293690354" sldId="278"/>
            <ac:picMk id="4" creationId="{4273E27C-C99B-46F4-9F20-CE322C324593}"/>
          </ac:picMkLst>
        </pc:picChg>
      </pc:sldChg>
      <pc:sldChg chg="modSp add setBg">
        <pc:chgData name="Van Der Merwe, Paul P" userId="a6e67e28-877d-46b8-8730-8a6702bca694" providerId="ADAL" clId="{F0606DDC-DFEF-4F6B-AAE7-9242223BB3AF}" dt="2021-09-15T06:52:51.541" v="961" actId="207"/>
        <pc:sldMkLst>
          <pc:docMk/>
          <pc:sldMk cId="3495721721" sldId="1797"/>
        </pc:sldMkLst>
        <pc:graphicFrameChg chg="mod">
          <ac:chgData name="Van Der Merwe, Paul P" userId="a6e67e28-877d-46b8-8730-8a6702bca694" providerId="ADAL" clId="{F0606DDC-DFEF-4F6B-AAE7-9242223BB3AF}" dt="2021-09-15T06:52:51.541" v="961" actId="207"/>
          <ac:graphicFrameMkLst>
            <pc:docMk/>
            <pc:sldMk cId="3495721721" sldId="1797"/>
            <ac:graphicFrameMk id="2" creationId="{00000000-0000-0000-0000-000000000000}"/>
          </ac:graphicFrameMkLst>
        </pc:graphicFrameChg>
      </pc:sldChg>
      <pc:sldChg chg="add setBg">
        <pc:chgData name="Van Der Merwe, Paul P" userId="a6e67e28-877d-46b8-8730-8a6702bca694" providerId="ADAL" clId="{F0606DDC-DFEF-4F6B-AAE7-9242223BB3AF}" dt="2021-09-15T06:52:30.812" v="960"/>
        <pc:sldMkLst>
          <pc:docMk/>
          <pc:sldMk cId="2805512426" sldId="1798"/>
        </pc:sldMkLst>
      </pc:sldChg>
      <pc:sldChg chg="add setBg">
        <pc:chgData name="Van Der Merwe, Paul P" userId="a6e67e28-877d-46b8-8730-8a6702bca694" providerId="ADAL" clId="{F0606DDC-DFEF-4F6B-AAE7-9242223BB3AF}" dt="2021-09-15T06:52:30.812" v="960"/>
        <pc:sldMkLst>
          <pc:docMk/>
          <pc:sldMk cId="4090910461" sldId="1808"/>
        </pc:sldMkLst>
      </pc:sldChg>
      <pc:sldChg chg="add setBg">
        <pc:chgData name="Van Der Merwe, Paul P" userId="a6e67e28-877d-46b8-8730-8a6702bca694" providerId="ADAL" clId="{F0606DDC-DFEF-4F6B-AAE7-9242223BB3AF}" dt="2021-09-15T06:52:30.812" v="960"/>
        <pc:sldMkLst>
          <pc:docMk/>
          <pc:sldMk cId="2403489607" sldId="1812"/>
        </pc:sldMkLst>
      </pc:sldChg>
      <pc:sldChg chg="add setBg">
        <pc:chgData name="Van Der Merwe, Paul P" userId="a6e67e28-877d-46b8-8730-8a6702bca694" providerId="ADAL" clId="{F0606DDC-DFEF-4F6B-AAE7-9242223BB3AF}" dt="2021-09-15T06:52:30.812" v="960"/>
        <pc:sldMkLst>
          <pc:docMk/>
          <pc:sldMk cId="1578815816" sldId="1815"/>
        </pc:sldMkLst>
      </pc:sldChg>
      <pc:sldChg chg="delSp add mod ord">
        <pc:chgData name="Van Der Merwe, Paul P" userId="a6e67e28-877d-46b8-8730-8a6702bca694" providerId="ADAL" clId="{F0606DDC-DFEF-4F6B-AAE7-9242223BB3AF}" dt="2021-09-15T07:02:36.796" v="1095"/>
        <pc:sldMkLst>
          <pc:docMk/>
          <pc:sldMk cId="3276818" sldId="1816"/>
        </pc:sldMkLst>
        <pc:spChg chg="del">
          <ac:chgData name="Van Der Merwe, Paul P" userId="a6e67e28-877d-46b8-8730-8a6702bca694" providerId="ADAL" clId="{F0606DDC-DFEF-4F6B-AAE7-9242223BB3AF}" dt="2021-09-15T06:58:02.521" v="973" actId="478"/>
          <ac:spMkLst>
            <pc:docMk/>
            <pc:sldMk cId="3276818" sldId="1816"/>
            <ac:spMk id="111" creationId="{00000000-0000-0000-0000-000000000000}"/>
          </ac:spMkLst>
        </pc:spChg>
      </pc:sldChg>
      <pc:sldChg chg="modSp new del mod ord">
        <pc:chgData name="Van Der Merwe, Paul P" userId="a6e67e28-877d-46b8-8730-8a6702bca694" providerId="ADAL" clId="{F0606DDC-DFEF-4F6B-AAE7-9242223BB3AF}" dt="2021-09-15T06:57:50.600" v="971" actId="47"/>
        <pc:sldMkLst>
          <pc:docMk/>
          <pc:sldMk cId="1388887237" sldId="1816"/>
        </pc:sldMkLst>
        <pc:spChg chg="mod">
          <ac:chgData name="Van Der Merwe, Paul P" userId="a6e67e28-877d-46b8-8730-8a6702bca694" providerId="ADAL" clId="{F0606DDC-DFEF-4F6B-AAE7-9242223BB3AF}" dt="2021-09-15T06:57:38.795" v="970" actId="20577"/>
          <ac:spMkLst>
            <pc:docMk/>
            <pc:sldMk cId="1388887237" sldId="1816"/>
            <ac:spMk id="2" creationId="{06D87A1E-6B8A-40A4-80CA-1F59E49B3BD5}"/>
          </ac:spMkLst>
        </pc:spChg>
      </pc:sldChg>
      <pc:sldChg chg="addSp delSp modSp new mod modAnim">
        <pc:chgData name="Van Der Merwe, Paul P" userId="a6e67e28-877d-46b8-8730-8a6702bca694" providerId="ADAL" clId="{F0606DDC-DFEF-4F6B-AAE7-9242223BB3AF}" dt="2021-09-15T07:22:57.484" v="1642"/>
        <pc:sldMkLst>
          <pc:docMk/>
          <pc:sldMk cId="1320621862" sldId="1817"/>
        </pc:sldMkLst>
        <pc:spChg chg="del">
          <ac:chgData name="Van Der Merwe, Paul P" userId="a6e67e28-877d-46b8-8730-8a6702bca694" providerId="ADAL" clId="{F0606DDC-DFEF-4F6B-AAE7-9242223BB3AF}" dt="2021-09-15T06:58:45.865" v="976"/>
          <ac:spMkLst>
            <pc:docMk/>
            <pc:sldMk cId="1320621862" sldId="1817"/>
            <ac:spMk id="2" creationId="{7FB97465-8FE3-4563-B849-C087EE125A94}"/>
          </ac:spMkLst>
        </pc:spChg>
        <pc:spChg chg="del">
          <ac:chgData name="Van Der Merwe, Paul P" userId="a6e67e28-877d-46b8-8730-8a6702bca694" providerId="ADAL" clId="{F0606DDC-DFEF-4F6B-AAE7-9242223BB3AF}" dt="2021-09-15T06:58:45.865" v="976"/>
          <ac:spMkLst>
            <pc:docMk/>
            <pc:sldMk cId="1320621862" sldId="1817"/>
            <ac:spMk id="3" creationId="{53A0361C-967C-4B15-8818-D9E6BAB8F221}"/>
          </ac:spMkLst>
        </pc:spChg>
        <pc:spChg chg="add mod">
          <ac:chgData name="Van Der Merwe, Paul P" userId="a6e67e28-877d-46b8-8730-8a6702bca694" providerId="ADAL" clId="{F0606DDC-DFEF-4F6B-AAE7-9242223BB3AF}" dt="2021-09-15T07:03:08.511" v="1138" actId="20577"/>
          <ac:spMkLst>
            <pc:docMk/>
            <pc:sldMk cId="1320621862" sldId="1817"/>
            <ac:spMk id="4" creationId="{0C977706-F707-4CC5-B676-4922031B6457}"/>
          </ac:spMkLst>
        </pc:spChg>
        <pc:spChg chg="add del mod">
          <ac:chgData name="Van Der Merwe, Paul P" userId="a6e67e28-877d-46b8-8730-8a6702bca694" providerId="ADAL" clId="{F0606DDC-DFEF-4F6B-AAE7-9242223BB3AF}" dt="2021-09-15T06:58:53.609" v="982" actId="478"/>
          <ac:spMkLst>
            <pc:docMk/>
            <pc:sldMk cId="1320621862" sldId="1817"/>
            <ac:spMk id="5" creationId="{A13647E9-E5E3-4877-BB9A-148932CF6F62}"/>
          </ac:spMkLst>
        </pc:spChg>
        <pc:spChg chg="add mod">
          <ac:chgData name="Van Der Merwe, Paul P" userId="a6e67e28-877d-46b8-8730-8a6702bca694" providerId="ADAL" clId="{F0606DDC-DFEF-4F6B-AAE7-9242223BB3AF}" dt="2021-09-15T07:11:10.514" v="1354" actId="1076"/>
          <ac:spMkLst>
            <pc:docMk/>
            <pc:sldMk cId="1320621862" sldId="1817"/>
            <ac:spMk id="7" creationId="{D2E15763-A581-41DD-88CC-699738C2B505}"/>
          </ac:spMkLst>
        </pc:spChg>
        <pc:picChg chg="add mod">
          <ac:chgData name="Van Der Merwe, Paul P" userId="a6e67e28-877d-46b8-8730-8a6702bca694" providerId="ADAL" clId="{F0606DDC-DFEF-4F6B-AAE7-9242223BB3AF}" dt="2021-09-15T07:11:10.514" v="1354" actId="1076"/>
          <ac:picMkLst>
            <pc:docMk/>
            <pc:sldMk cId="1320621862" sldId="1817"/>
            <ac:picMk id="6" creationId="{CA696DEB-5CFD-448F-98BA-4364BC1A2D7D}"/>
          </ac:picMkLst>
        </pc:picChg>
        <pc:picChg chg="add mod">
          <ac:chgData name="Van Der Merwe, Paul P" userId="a6e67e28-877d-46b8-8730-8a6702bca694" providerId="ADAL" clId="{F0606DDC-DFEF-4F6B-AAE7-9242223BB3AF}" dt="2021-09-15T07:11:19.519" v="1356" actId="1076"/>
          <ac:picMkLst>
            <pc:docMk/>
            <pc:sldMk cId="1320621862" sldId="1817"/>
            <ac:picMk id="8" creationId="{801E6CC1-9F48-41BA-8210-D1712FB4818E}"/>
          </ac:picMkLst>
        </pc:picChg>
      </pc:sldChg>
      <pc:sldChg chg="addSp delSp modSp new mod modAnim">
        <pc:chgData name="Van Der Merwe, Paul P" userId="a6e67e28-877d-46b8-8730-8a6702bca694" providerId="ADAL" clId="{F0606DDC-DFEF-4F6B-AAE7-9242223BB3AF}" dt="2021-09-15T07:22:25.924" v="1639"/>
        <pc:sldMkLst>
          <pc:docMk/>
          <pc:sldMk cId="1856391498" sldId="1818"/>
        </pc:sldMkLst>
        <pc:spChg chg="mod">
          <ac:chgData name="Van Der Merwe, Paul P" userId="a6e67e28-877d-46b8-8730-8a6702bca694" providerId="ADAL" clId="{F0606DDC-DFEF-4F6B-AAE7-9242223BB3AF}" dt="2021-09-15T07:13:42.634" v="1368"/>
          <ac:spMkLst>
            <pc:docMk/>
            <pc:sldMk cId="1856391498" sldId="1818"/>
            <ac:spMk id="2" creationId="{8598B652-C067-48A6-9DF7-C0D432E23B51}"/>
          </ac:spMkLst>
        </pc:spChg>
        <pc:spChg chg="del">
          <ac:chgData name="Van Der Merwe, Paul P" userId="a6e67e28-877d-46b8-8730-8a6702bca694" providerId="ADAL" clId="{F0606DDC-DFEF-4F6B-AAE7-9242223BB3AF}" dt="2021-09-15T07:08:16.601" v="1212" actId="478"/>
          <ac:spMkLst>
            <pc:docMk/>
            <pc:sldMk cId="1856391498" sldId="1818"/>
            <ac:spMk id="3" creationId="{48428C46-4CB1-40FF-A145-952FC7C32078}"/>
          </ac:spMkLst>
        </pc:spChg>
        <pc:spChg chg="add del mod">
          <ac:chgData name="Van Der Merwe, Paul P" userId="a6e67e28-877d-46b8-8730-8a6702bca694" providerId="ADAL" clId="{F0606DDC-DFEF-4F6B-AAE7-9242223BB3AF}" dt="2021-09-15T07:10:41.190" v="1350"/>
          <ac:spMkLst>
            <pc:docMk/>
            <pc:sldMk cId="1856391498" sldId="1818"/>
            <ac:spMk id="5" creationId="{4D439826-3D4A-454C-970A-E13DA1B5BC8A}"/>
          </ac:spMkLst>
        </pc:spChg>
        <pc:spChg chg="add del mod">
          <ac:chgData name="Van Der Merwe, Paul P" userId="a6e67e28-877d-46b8-8730-8a6702bca694" providerId="ADAL" clId="{F0606DDC-DFEF-4F6B-AAE7-9242223BB3AF}" dt="2021-09-15T07:16:24.796" v="1580" actId="27636"/>
          <ac:spMkLst>
            <pc:docMk/>
            <pc:sldMk cId="1856391498" sldId="1818"/>
            <ac:spMk id="6" creationId="{CE5A54F1-5AE5-4331-871C-20D42F60AA83}"/>
          </ac:spMkLst>
        </pc:spChg>
        <pc:spChg chg="add del mod">
          <ac:chgData name="Van Der Merwe, Paul P" userId="a6e67e28-877d-46b8-8730-8a6702bca694" providerId="ADAL" clId="{F0606DDC-DFEF-4F6B-AAE7-9242223BB3AF}" dt="2021-09-15T07:14:10.485" v="1375"/>
          <ac:spMkLst>
            <pc:docMk/>
            <pc:sldMk cId="1856391498" sldId="1818"/>
            <ac:spMk id="8" creationId="{EE76D0AC-0324-4D95-9E5D-FC0CCBF10B22}"/>
          </ac:spMkLst>
        </pc:spChg>
        <pc:spChg chg="add del mod">
          <ac:chgData name="Van Der Merwe, Paul P" userId="a6e67e28-877d-46b8-8730-8a6702bca694" providerId="ADAL" clId="{F0606DDC-DFEF-4F6B-AAE7-9242223BB3AF}" dt="2021-09-15T07:13:58.620" v="1371"/>
          <ac:spMkLst>
            <pc:docMk/>
            <pc:sldMk cId="1856391498" sldId="1818"/>
            <ac:spMk id="9" creationId="{3AE356A4-478A-40A5-B401-91772BFAB0E9}"/>
          </ac:spMkLst>
        </pc:spChg>
        <pc:spChg chg="add del mod">
          <ac:chgData name="Van Der Merwe, Paul P" userId="a6e67e28-877d-46b8-8730-8a6702bca694" providerId="ADAL" clId="{F0606DDC-DFEF-4F6B-AAE7-9242223BB3AF}" dt="2021-09-15T07:13:58.620" v="1371"/>
          <ac:spMkLst>
            <pc:docMk/>
            <pc:sldMk cId="1856391498" sldId="1818"/>
            <ac:spMk id="10" creationId="{65CCFB75-FBF6-49B0-A9AD-07D67D2C9A3D}"/>
          </ac:spMkLst>
        </pc:spChg>
        <pc:picChg chg="add del mod">
          <ac:chgData name="Van Der Merwe, Paul P" userId="a6e67e28-877d-46b8-8730-8a6702bca694" providerId="ADAL" clId="{F0606DDC-DFEF-4F6B-AAE7-9242223BB3AF}" dt="2021-09-15T07:11:28.944" v="1358" actId="478"/>
          <ac:picMkLst>
            <pc:docMk/>
            <pc:sldMk cId="1856391498" sldId="1818"/>
            <ac:picMk id="4" creationId="{34D98338-AB0F-449F-B6E3-18D229669150}"/>
          </ac:picMkLst>
        </pc:picChg>
        <pc:picChg chg="add del mod">
          <ac:chgData name="Van Der Merwe, Paul P" userId="a6e67e28-877d-46b8-8730-8a6702bca694" providerId="ADAL" clId="{F0606DDC-DFEF-4F6B-AAE7-9242223BB3AF}" dt="2021-09-15T07:14:22.563" v="1377" actId="14100"/>
          <ac:picMkLst>
            <pc:docMk/>
            <pc:sldMk cId="1856391498" sldId="1818"/>
            <ac:picMk id="7" creationId="{D4B43072-BF8B-458D-B4FC-5ECEBB398926}"/>
          </ac:picMkLst>
        </pc:picChg>
      </pc:sldChg>
      <pc:sldChg chg="addSp modSp add mod">
        <pc:chgData name="Van Der Merwe, Paul P" userId="a6e67e28-877d-46b8-8730-8a6702bca694" providerId="ADAL" clId="{F0606DDC-DFEF-4F6B-AAE7-9242223BB3AF}" dt="2021-09-15T07:21:25.737" v="1634" actId="6549"/>
        <pc:sldMkLst>
          <pc:docMk/>
          <pc:sldMk cId="3804178911" sldId="1819"/>
        </pc:sldMkLst>
        <pc:spChg chg="add mod">
          <ac:chgData name="Van Der Merwe, Paul P" userId="a6e67e28-877d-46b8-8730-8a6702bca694" providerId="ADAL" clId="{F0606DDC-DFEF-4F6B-AAE7-9242223BB3AF}" dt="2021-09-15T07:21:25.737" v="1634" actId="6549"/>
          <ac:spMkLst>
            <pc:docMk/>
            <pc:sldMk cId="3804178911" sldId="1819"/>
            <ac:spMk id="6" creationId="{6B19A6FA-859F-4115-8B72-A67362888689}"/>
          </ac:spMkLst>
        </pc:spChg>
      </pc:sldChg>
      <pc:sldChg chg="addSp delSp modSp new mod modAnim">
        <pc:chgData name="Van Der Merwe, Paul P" userId="a6e67e28-877d-46b8-8730-8a6702bca694" providerId="ADAL" clId="{F0606DDC-DFEF-4F6B-AAE7-9242223BB3AF}" dt="2021-09-15T07:22:33.775" v="1640"/>
        <pc:sldMkLst>
          <pc:docMk/>
          <pc:sldMk cId="1212181507" sldId="1820"/>
        </pc:sldMkLst>
        <pc:spChg chg="del">
          <ac:chgData name="Van Der Merwe, Paul P" userId="a6e67e28-877d-46b8-8730-8a6702bca694" providerId="ADAL" clId="{F0606DDC-DFEF-4F6B-AAE7-9242223BB3AF}" dt="2021-09-15T07:16:38.761" v="1582"/>
          <ac:spMkLst>
            <pc:docMk/>
            <pc:sldMk cId="1212181507" sldId="1820"/>
            <ac:spMk id="2" creationId="{FF04ECF3-D53E-4A4C-ACB6-CAB603AFC1C7}"/>
          </ac:spMkLst>
        </pc:spChg>
        <pc:spChg chg="del">
          <ac:chgData name="Van Der Merwe, Paul P" userId="a6e67e28-877d-46b8-8730-8a6702bca694" providerId="ADAL" clId="{F0606DDC-DFEF-4F6B-AAE7-9242223BB3AF}" dt="2021-09-15T07:16:38.761" v="1582"/>
          <ac:spMkLst>
            <pc:docMk/>
            <pc:sldMk cId="1212181507" sldId="1820"/>
            <ac:spMk id="3" creationId="{80C1742F-937A-4906-B45E-DBD87E4353AF}"/>
          </ac:spMkLst>
        </pc:spChg>
        <pc:spChg chg="add del mod">
          <ac:chgData name="Van Der Merwe, Paul P" userId="a6e67e28-877d-46b8-8730-8a6702bca694" providerId="ADAL" clId="{F0606DDC-DFEF-4F6B-AAE7-9242223BB3AF}" dt="2021-09-15T07:16:47.878" v="1583"/>
          <ac:spMkLst>
            <pc:docMk/>
            <pc:sldMk cId="1212181507" sldId="1820"/>
            <ac:spMk id="4" creationId="{0DD23F28-A663-46A6-821E-E720884A3D0F}"/>
          </ac:spMkLst>
        </pc:spChg>
        <pc:spChg chg="add del mod">
          <ac:chgData name="Van Der Merwe, Paul P" userId="a6e67e28-877d-46b8-8730-8a6702bca694" providerId="ADAL" clId="{F0606DDC-DFEF-4F6B-AAE7-9242223BB3AF}" dt="2021-09-15T07:16:47.878" v="1583"/>
          <ac:spMkLst>
            <pc:docMk/>
            <pc:sldMk cId="1212181507" sldId="1820"/>
            <ac:spMk id="5" creationId="{CE809D42-AA26-4CB8-BBDB-5ABEC8D0A41D}"/>
          </ac:spMkLst>
        </pc:spChg>
        <pc:spChg chg="add del mod">
          <ac:chgData name="Van Der Merwe, Paul P" userId="a6e67e28-877d-46b8-8730-8a6702bca694" providerId="ADAL" clId="{F0606DDC-DFEF-4F6B-AAE7-9242223BB3AF}" dt="2021-09-15T07:16:53.980" v="1584"/>
          <ac:spMkLst>
            <pc:docMk/>
            <pc:sldMk cId="1212181507" sldId="1820"/>
            <ac:spMk id="6" creationId="{D91D007C-7519-43B1-A05F-2D3BCEAEAEE5}"/>
          </ac:spMkLst>
        </pc:spChg>
        <pc:spChg chg="add del mod">
          <ac:chgData name="Van Der Merwe, Paul P" userId="a6e67e28-877d-46b8-8730-8a6702bca694" providerId="ADAL" clId="{F0606DDC-DFEF-4F6B-AAE7-9242223BB3AF}" dt="2021-09-15T07:16:53.980" v="1584"/>
          <ac:spMkLst>
            <pc:docMk/>
            <pc:sldMk cId="1212181507" sldId="1820"/>
            <ac:spMk id="7" creationId="{C94F5269-F6F5-4832-AD2F-D2D1945C157D}"/>
          </ac:spMkLst>
        </pc:spChg>
        <pc:spChg chg="add mod">
          <ac:chgData name="Van Der Merwe, Paul P" userId="a6e67e28-877d-46b8-8730-8a6702bca694" providerId="ADAL" clId="{F0606DDC-DFEF-4F6B-AAE7-9242223BB3AF}" dt="2021-09-15T07:17:01.526" v="1602" actId="20577"/>
          <ac:spMkLst>
            <pc:docMk/>
            <pc:sldMk cId="1212181507" sldId="1820"/>
            <ac:spMk id="8" creationId="{16F8D2E3-8854-47A2-9C23-C2996C47BE62}"/>
          </ac:spMkLst>
        </pc:spChg>
        <pc:spChg chg="add del mod">
          <ac:chgData name="Van Der Merwe, Paul P" userId="a6e67e28-877d-46b8-8730-8a6702bca694" providerId="ADAL" clId="{F0606DDC-DFEF-4F6B-AAE7-9242223BB3AF}" dt="2021-09-15T07:21:57.725" v="1635" actId="478"/>
          <ac:spMkLst>
            <pc:docMk/>
            <pc:sldMk cId="1212181507" sldId="1820"/>
            <ac:spMk id="9" creationId="{152B2AFE-09C4-4A09-8C63-FACD56AB0E39}"/>
          </ac:spMkLst>
        </pc:spChg>
        <pc:spChg chg="add mod">
          <ac:chgData name="Van Der Merwe, Paul P" userId="a6e67e28-877d-46b8-8730-8a6702bca694" providerId="ADAL" clId="{F0606DDC-DFEF-4F6B-AAE7-9242223BB3AF}" dt="2021-09-15T07:19:52.070" v="1611" actId="1076"/>
          <ac:spMkLst>
            <pc:docMk/>
            <pc:sldMk cId="1212181507" sldId="1820"/>
            <ac:spMk id="10" creationId="{177D8ED0-9A8D-4A06-B5D7-A6F85BFB63F9}"/>
          </ac:spMkLst>
        </pc:spChg>
        <pc:spChg chg="add mod">
          <ac:chgData name="Van Der Merwe, Paul P" userId="a6e67e28-877d-46b8-8730-8a6702bca694" providerId="ADAL" clId="{F0606DDC-DFEF-4F6B-AAE7-9242223BB3AF}" dt="2021-09-15T07:22:03.626" v="1637" actId="1076"/>
          <ac:spMkLst>
            <pc:docMk/>
            <pc:sldMk cId="1212181507" sldId="1820"/>
            <ac:spMk id="13" creationId="{8C5F3078-BA71-492A-B3DD-06C5EA91389E}"/>
          </ac:spMkLst>
        </pc:spChg>
        <pc:picChg chg="add mod">
          <ac:chgData name="Van Der Merwe, Paul P" userId="a6e67e28-877d-46b8-8730-8a6702bca694" providerId="ADAL" clId="{F0606DDC-DFEF-4F6B-AAE7-9242223BB3AF}" dt="2021-09-15T07:22:03.626" v="1637" actId="1076"/>
          <ac:picMkLst>
            <pc:docMk/>
            <pc:sldMk cId="1212181507" sldId="1820"/>
            <ac:picMk id="12" creationId="{FF287E48-A667-4D02-BDC6-0D4F0B4C74FB}"/>
          </ac:picMkLst>
        </pc:picChg>
        <pc:picChg chg="add mod">
          <ac:chgData name="Van Der Merwe, Paul P" userId="a6e67e28-877d-46b8-8730-8a6702bca694" providerId="ADAL" clId="{F0606DDC-DFEF-4F6B-AAE7-9242223BB3AF}" dt="2021-09-15T07:19:37.554" v="1608" actId="14100"/>
          <ac:picMkLst>
            <pc:docMk/>
            <pc:sldMk cId="1212181507" sldId="1820"/>
            <ac:picMk id="10242" creationId="{DACFE31C-FA81-430E-A98A-FE55664EFDD1}"/>
          </ac:picMkLst>
        </pc:picChg>
      </pc:sldChg>
      <pc:sldChg chg="addSp delSp modSp add mod">
        <pc:chgData name="Van Der Merwe, Paul P" userId="a6e67e28-877d-46b8-8730-8a6702bca694" providerId="ADAL" clId="{F0606DDC-DFEF-4F6B-AAE7-9242223BB3AF}" dt="2021-09-15T07:46:08.647" v="2067" actId="20577"/>
        <pc:sldMkLst>
          <pc:docMk/>
          <pc:sldMk cId="741360785" sldId="1821"/>
        </pc:sldMkLst>
        <pc:spChg chg="add del mod">
          <ac:chgData name="Van Der Merwe, Paul P" userId="a6e67e28-877d-46b8-8730-8a6702bca694" providerId="ADAL" clId="{F0606DDC-DFEF-4F6B-AAE7-9242223BB3AF}" dt="2021-09-15T07:41:18.379" v="1934"/>
          <ac:spMkLst>
            <pc:docMk/>
            <pc:sldMk cId="741360785" sldId="1821"/>
            <ac:spMk id="2" creationId="{ED33AA67-8943-4B93-AF17-6EC129E67779}"/>
          </ac:spMkLst>
        </pc:spChg>
        <pc:spChg chg="add mod">
          <ac:chgData name="Van Der Merwe, Paul P" userId="a6e67e28-877d-46b8-8730-8a6702bca694" providerId="ADAL" clId="{F0606DDC-DFEF-4F6B-AAE7-9242223BB3AF}" dt="2021-09-15T07:46:08.647" v="2067" actId="20577"/>
          <ac:spMkLst>
            <pc:docMk/>
            <pc:sldMk cId="741360785" sldId="1821"/>
            <ac:spMk id="5" creationId="{D39AFFFD-215A-4382-A45B-B86250DB5AB6}"/>
          </ac:spMkLst>
        </pc:spChg>
        <pc:spChg chg="mod">
          <ac:chgData name="Van Der Merwe, Paul P" userId="a6e67e28-877d-46b8-8730-8a6702bca694" providerId="ADAL" clId="{F0606DDC-DFEF-4F6B-AAE7-9242223BB3AF}" dt="2021-09-15T07:41:18.379" v="1934"/>
          <ac:spMkLst>
            <pc:docMk/>
            <pc:sldMk cId="741360785" sldId="1821"/>
            <ac:spMk id="122" creationId="{00000000-0000-0000-0000-000000000000}"/>
          </ac:spMkLst>
        </pc:spChg>
        <pc:spChg chg="add del">
          <ac:chgData name="Van Der Merwe, Paul P" userId="a6e67e28-877d-46b8-8730-8a6702bca694" providerId="ADAL" clId="{F0606DDC-DFEF-4F6B-AAE7-9242223BB3AF}" dt="2021-09-15T07:41:18.379" v="1934"/>
          <ac:spMkLst>
            <pc:docMk/>
            <pc:sldMk cId="741360785" sldId="1821"/>
            <ac:spMk id="123" creationId="{00000000-0000-0000-0000-000000000000}"/>
          </ac:spMkLst>
        </pc:spChg>
      </pc:sldChg>
      <pc:sldChg chg="addSp delSp modSp new mod">
        <pc:chgData name="Van Der Merwe, Paul P" userId="a6e67e28-877d-46b8-8730-8a6702bca694" providerId="ADAL" clId="{F0606DDC-DFEF-4F6B-AAE7-9242223BB3AF}" dt="2021-09-15T07:35:37.756" v="1873" actId="1076"/>
        <pc:sldMkLst>
          <pc:docMk/>
          <pc:sldMk cId="2749602932" sldId="1822"/>
        </pc:sldMkLst>
        <pc:spChg chg="del">
          <ac:chgData name="Van Der Merwe, Paul P" userId="a6e67e28-877d-46b8-8730-8a6702bca694" providerId="ADAL" clId="{F0606DDC-DFEF-4F6B-AAE7-9242223BB3AF}" dt="2021-09-15T07:30:43.617" v="1705"/>
          <ac:spMkLst>
            <pc:docMk/>
            <pc:sldMk cId="2749602932" sldId="1822"/>
            <ac:spMk id="2" creationId="{FDCF270C-8A2B-4BB7-B635-8D2312613242}"/>
          </ac:spMkLst>
        </pc:spChg>
        <pc:spChg chg="del">
          <ac:chgData name="Van Der Merwe, Paul P" userId="a6e67e28-877d-46b8-8730-8a6702bca694" providerId="ADAL" clId="{F0606DDC-DFEF-4F6B-AAE7-9242223BB3AF}" dt="2021-09-15T07:30:43.617" v="1705"/>
          <ac:spMkLst>
            <pc:docMk/>
            <pc:sldMk cId="2749602932" sldId="1822"/>
            <ac:spMk id="3" creationId="{0C2FCBF2-E03F-49D0-83D9-D283F748B075}"/>
          </ac:spMkLst>
        </pc:spChg>
        <pc:spChg chg="add mod">
          <ac:chgData name="Van Der Merwe, Paul P" userId="a6e67e28-877d-46b8-8730-8a6702bca694" providerId="ADAL" clId="{F0606DDC-DFEF-4F6B-AAE7-9242223BB3AF}" dt="2021-09-15T07:32:43.553" v="1735"/>
          <ac:spMkLst>
            <pc:docMk/>
            <pc:sldMk cId="2749602932" sldId="1822"/>
            <ac:spMk id="4" creationId="{5B385C9D-52D8-46A1-8AE3-82D23167E6F4}"/>
          </ac:spMkLst>
        </pc:spChg>
        <pc:spChg chg="add del mod">
          <ac:chgData name="Van Der Merwe, Paul P" userId="a6e67e28-877d-46b8-8730-8a6702bca694" providerId="ADAL" clId="{F0606DDC-DFEF-4F6B-AAE7-9242223BB3AF}" dt="2021-09-15T07:31:57.872" v="1706" actId="478"/>
          <ac:spMkLst>
            <pc:docMk/>
            <pc:sldMk cId="2749602932" sldId="1822"/>
            <ac:spMk id="5" creationId="{56901B1A-47F8-4C0B-BC43-1A78F185B43C}"/>
          </ac:spMkLst>
        </pc:spChg>
        <pc:spChg chg="add mod">
          <ac:chgData name="Van Der Merwe, Paul P" userId="a6e67e28-877d-46b8-8730-8a6702bca694" providerId="ADAL" clId="{F0606DDC-DFEF-4F6B-AAE7-9242223BB3AF}" dt="2021-09-15T07:35:37.756" v="1873" actId="1076"/>
          <ac:spMkLst>
            <pc:docMk/>
            <pc:sldMk cId="2749602932" sldId="1822"/>
            <ac:spMk id="6" creationId="{82BA987E-003A-48AF-BA44-049801F547E3}"/>
          </ac:spMkLst>
        </pc:spChg>
        <pc:picChg chg="add mod">
          <ac:chgData name="Van Der Merwe, Paul P" userId="a6e67e28-877d-46b8-8730-8a6702bca694" providerId="ADAL" clId="{F0606DDC-DFEF-4F6B-AAE7-9242223BB3AF}" dt="2021-09-15T07:32:09.895" v="1710" actId="1076"/>
          <ac:picMkLst>
            <pc:docMk/>
            <pc:sldMk cId="2749602932" sldId="1822"/>
            <ac:picMk id="16386" creationId="{EA917854-1FB2-4E30-8B45-4B891C869166}"/>
          </ac:picMkLst>
        </pc:picChg>
      </pc:sldChg>
      <pc:sldChg chg="addSp delSp modSp new mod">
        <pc:chgData name="Van Der Merwe, Paul P" userId="a6e67e28-877d-46b8-8730-8a6702bca694" providerId="ADAL" clId="{F0606DDC-DFEF-4F6B-AAE7-9242223BB3AF}" dt="2021-09-15T07:40:12.850" v="1908" actId="1076"/>
        <pc:sldMkLst>
          <pc:docMk/>
          <pc:sldMk cId="1150055850" sldId="1823"/>
        </pc:sldMkLst>
        <pc:spChg chg="mod">
          <ac:chgData name="Van Der Merwe, Paul P" userId="a6e67e28-877d-46b8-8730-8a6702bca694" providerId="ADAL" clId="{F0606DDC-DFEF-4F6B-AAE7-9242223BB3AF}" dt="2021-09-15T07:39:01.012" v="1900" actId="20577"/>
          <ac:spMkLst>
            <pc:docMk/>
            <pc:sldMk cId="1150055850" sldId="1823"/>
            <ac:spMk id="2" creationId="{543D1BE8-696F-45CB-B39B-E9F59623CD61}"/>
          </ac:spMkLst>
        </pc:spChg>
        <pc:spChg chg="del">
          <ac:chgData name="Van Der Merwe, Paul P" userId="a6e67e28-877d-46b8-8730-8a6702bca694" providerId="ADAL" clId="{F0606DDC-DFEF-4F6B-AAE7-9242223BB3AF}" dt="2021-09-15T07:38:45.847" v="1875" actId="478"/>
          <ac:spMkLst>
            <pc:docMk/>
            <pc:sldMk cId="1150055850" sldId="1823"/>
            <ac:spMk id="3" creationId="{95B558CA-2990-41E6-97F9-C4224B893F94}"/>
          </ac:spMkLst>
        </pc:spChg>
        <pc:spChg chg="add mod">
          <ac:chgData name="Van Der Merwe, Paul P" userId="a6e67e28-877d-46b8-8730-8a6702bca694" providerId="ADAL" clId="{F0606DDC-DFEF-4F6B-AAE7-9242223BB3AF}" dt="2021-09-15T07:40:12.850" v="1908" actId="1076"/>
          <ac:spMkLst>
            <pc:docMk/>
            <pc:sldMk cId="1150055850" sldId="1823"/>
            <ac:spMk id="4" creationId="{A6EEBC3E-CD9B-43F8-B3BF-609B147728DD}"/>
          </ac:spMkLst>
        </pc:spChg>
        <pc:picChg chg="add mod">
          <ac:chgData name="Van Der Merwe, Paul P" userId="a6e67e28-877d-46b8-8730-8a6702bca694" providerId="ADAL" clId="{F0606DDC-DFEF-4F6B-AAE7-9242223BB3AF}" dt="2021-09-15T07:39:17.102" v="1902" actId="1076"/>
          <ac:picMkLst>
            <pc:docMk/>
            <pc:sldMk cId="1150055850" sldId="1823"/>
            <ac:picMk id="17410" creationId="{0DF5A3D4-A6DF-4CEA-B066-F87C496C1017}"/>
          </ac:picMkLst>
        </pc:picChg>
      </pc:sldChg>
      <pc:sldChg chg="addSp delSp modSp new mod modAnim">
        <pc:chgData name="Van Der Merwe, Paul P" userId="a6e67e28-877d-46b8-8730-8a6702bca694" providerId="ADAL" clId="{F0606DDC-DFEF-4F6B-AAE7-9242223BB3AF}" dt="2021-09-15T07:44:26.602" v="1966"/>
        <pc:sldMkLst>
          <pc:docMk/>
          <pc:sldMk cId="2856071255" sldId="1824"/>
        </pc:sldMkLst>
        <pc:spChg chg="mod">
          <ac:chgData name="Van Der Merwe, Paul P" userId="a6e67e28-877d-46b8-8730-8a6702bca694" providerId="ADAL" clId="{F0606DDC-DFEF-4F6B-AAE7-9242223BB3AF}" dt="2021-09-15T07:41:29.154" v="1935"/>
          <ac:spMkLst>
            <pc:docMk/>
            <pc:sldMk cId="2856071255" sldId="1824"/>
            <ac:spMk id="2" creationId="{AA531B41-194F-4D0B-9EDB-6C0ED16489E7}"/>
          </ac:spMkLst>
        </pc:spChg>
        <pc:spChg chg="add del">
          <ac:chgData name="Van Der Merwe, Paul P" userId="a6e67e28-877d-46b8-8730-8a6702bca694" providerId="ADAL" clId="{F0606DDC-DFEF-4F6B-AAE7-9242223BB3AF}" dt="2021-09-15T07:41:29.154" v="1935"/>
          <ac:spMkLst>
            <pc:docMk/>
            <pc:sldMk cId="2856071255" sldId="1824"/>
            <ac:spMk id="3" creationId="{117D6DAD-5B64-4176-8EC5-69D091750FAB}"/>
          </ac:spMkLst>
        </pc:spChg>
        <pc:spChg chg="add del mod">
          <ac:chgData name="Van Der Merwe, Paul P" userId="a6e67e28-877d-46b8-8730-8a6702bca694" providerId="ADAL" clId="{F0606DDC-DFEF-4F6B-AAE7-9242223BB3AF}" dt="2021-09-15T07:41:05.828" v="1932"/>
          <ac:spMkLst>
            <pc:docMk/>
            <pc:sldMk cId="2856071255" sldId="1824"/>
            <ac:spMk id="4" creationId="{1701EFFD-AF8F-4515-9EAE-BB2F6D009364}"/>
          </ac:spMkLst>
        </pc:spChg>
        <pc:spChg chg="add del mod">
          <ac:chgData name="Van Der Merwe, Paul P" userId="a6e67e28-877d-46b8-8730-8a6702bca694" providerId="ADAL" clId="{F0606DDC-DFEF-4F6B-AAE7-9242223BB3AF}" dt="2021-09-15T07:41:05.828" v="1932"/>
          <ac:spMkLst>
            <pc:docMk/>
            <pc:sldMk cId="2856071255" sldId="1824"/>
            <ac:spMk id="5" creationId="{3A37F78C-D4B5-4DD7-9116-1FEA03621827}"/>
          </ac:spMkLst>
        </pc:spChg>
        <pc:spChg chg="add del mod">
          <ac:chgData name="Van Der Merwe, Paul P" userId="a6e67e28-877d-46b8-8730-8a6702bca694" providerId="ADAL" clId="{F0606DDC-DFEF-4F6B-AAE7-9242223BB3AF}" dt="2021-09-15T07:41:31.410" v="1936" actId="478"/>
          <ac:spMkLst>
            <pc:docMk/>
            <pc:sldMk cId="2856071255" sldId="1824"/>
            <ac:spMk id="6" creationId="{2764277C-F243-406E-A986-AF6CEB798A20}"/>
          </ac:spMkLst>
        </pc:spChg>
        <pc:picChg chg="add mod">
          <ac:chgData name="Van Der Merwe, Paul P" userId="a6e67e28-877d-46b8-8730-8a6702bca694" providerId="ADAL" clId="{F0606DDC-DFEF-4F6B-AAE7-9242223BB3AF}" dt="2021-09-15T07:43:12.002" v="1954" actId="1076"/>
          <ac:picMkLst>
            <pc:docMk/>
            <pc:sldMk cId="2856071255" sldId="1824"/>
            <ac:picMk id="7" creationId="{4531D05C-BBA8-41E3-8A66-614842846322}"/>
          </ac:picMkLst>
        </pc:picChg>
        <pc:picChg chg="add mod">
          <ac:chgData name="Van Der Merwe, Paul P" userId="a6e67e28-877d-46b8-8730-8a6702bca694" providerId="ADAL" clId="{F0606DDC-DFEF-4F6B-AAE7-9242223BB3AF}" dt="2021-09-15T07:43:41.527" v="1960" actId="1076"/>
          <ac:picMkLst>
            <pc:docMk/>
            <pc:sldMk cId="2856071255" sldId="1824"/>
            <ac:picMk id="8" creationId="{197F1B5F-6FB7-4B19-8334-45314C0ABF68}"/>
          </ac:picMkLst>
        </pc:picChg>
        <pc:picChg chg="add mod">
          <ac:chgData name="Van Der Merwe, Paul P" userId="a6e67e28-877d-46b8-8730-8a6702bca694" providerId="ADAL" clId="{F0606DDC-DFEF-4F6B-AAE7-9242223BB3AF}" dt="2021-09-15T07:43:27.006" v="1957" actId="1076"/>
          <ac:picMkLst>
            <pc:docMk/>
            <pc:sldMk cId="2856071255" sldId="1824"/>
            <ac:picMk id="9" creationId="{6CB441EE-E0F9-46BB-83C6-DF2CA2B002F0}"/>
          </ac:picMkLst>
        </pc:picChg>
        <pc:picChg chg="add mod">
          <ac:chgData name="Van Der Merwe, Paul P" userId="a6e67e28-877d-46b8-8730-8a6702bca694" providerId="ADAL" clId="{F0606DDC-DFEF-4F6B-AAE7-9242223BB3AF}" dt="2021-09-15T07:43:34.266" v="1959" actId="1076"/>
          <ac:picMkLst>
            <pc:docMk/>
            <pc:sldMk cId="2856071255" sldId="1824"/>
            <ac:picMk id="10" creationId="{FF9873FD-179F-4364-8C0B-EA6521A195C9}"/>
          </ac:picMkLst>
        </pc:picChg>
      </pc:sldChg>
      <pc:sldChg chg="modSp add">
        <pc:chgData name="Van Der Merwe, Paul P" userId="a6e67e28-877d-46b8-8730-8a6702bca694" providerId="ADAL" clId="{F0606DDC-DFEF-4F6B-AAE7-9242223BB3AF}" dt="2021-09-15T07:46:39.143" v="2071" actId="14100"/>
        <pc:sldMkLst>
          <pc:docMk/>
          <pc:sldMk cId="1089592930" sldId="1825"/>
        </pc:sldMkLst>
        <pc:picChg chg="mod">
          <ac:chgData name="Van Der Merwe, Paul P" userId="a6e67e28-877d-46b8-8730-8a6702bca694" providerId="ADAL" clId="{F0606DDC-DFEF-4F6B-AAE7-9242223BB3AF}" dt="2021-09-15T07:46:39.143" v="2071" actId="14100"/>
          <ac:picMkLst>
            <pc:docMk/>
            <pc:sldMk cId="1089592930" sldId="1825"/>
            <ac:picMk id="1028" creationId="{6131D357-2C12-4C48-8560-206E3235D521}"/>
          </ac:picMkLst>
        </pc:picChg>
      </pc:sldChg>
      <pc:sldMasterChg chg="delSldLayout modSldLayout">
        <pc:chgData name="Van Der Merwe, Paul P" userId="a6e67e28-877d-46b8-8730-8a6702bca694" providerId="ADAL" clId="{F0606DDC-DFEF-4F6B-AAE7-9242223BB3AF}" dt="2021-09-15T07:44:51.958" v="1967" actId="47"/>
        <pc:sldMasterMkLst>
          <pc:docMk/>
          <pc:sldMasterMk cId="0" sldId="2147483648"/>
        </pc:sldMasterMkLst>
        <pc:sldLayoutChg chg="delSp mod">
          <pc:chgData name="Van Der Merwe, Paul P" userId="a6e67e28-877d-46b8-8730-8a6702bca694" providerId="ADAL" clId="{F0606DDC-DFEF-4F6B-AAE7-9242223BB3AF}" dt="2021-09-14T18:34:33.302" v="1" actId="478"/>
          <pc:sldLayoutMkLst>
            <pc:docMk/>
            <pc:sldMasterMk cId="0" sldId="2147483648"/>
            <pc:sldLayoutMk cId="0" sldId="2147483649"/>
          </pc:sldLayoutMkLst>
          <pc:spChg chg="del">
            <ac:chgData name="Van Der Merwe, Paul P" userId="a6e67e28-877d-46b8-8730-8a6702bca694" providerId="ADAL" clId="{F0606DDC-DFEF-4F6B-AAE7-9242223BB3AF}" dt="2021-09-14T18:34:33.302" v="1" actId="478"/>
            <ac:spMkLst>
              <pc:docMk/>
              <pc:sldMasterMk cId="0" sldId="2147483648"/>
              <pc:sldLayoutMk cId="0" sldId="2147483649"/>
              <ac:spMk id="21" creationId="{00000000-0000-0000-0000-000000000000}"/>
            </ac:spMkLst>
          </pc:spChg>
        </pc:sldLayoutChg>
        <pc:sldLayoutChg chg="delSp del mod">
          <pc:chgData name="Van Der Merwe, Paul P" userId="a6e67e28-877d-46b8-8730-8a6702bca694" providerId="ADAL" clId="{F0606DDC-DFEF-4F6B-AAE7-9242223BB3AF}" dt="2021-09-14T18:34:48.284" v="3" actId="47"/>
          <pc:sldLayoutMkLst>
            <pc:docMk/>
            <pc:sldMasterMk cId="0" sldId="2147483648"/>
            <pc:sldLayoutMk cId="0" sldId="2147483650"/>
          </pc:sldLayoutMkLst>
          <pc:spChg chg="del">
            <ac:chgData name="Van Der Merwe, Paul P" userId="a6e67e28-877d-46b8-8730-8a6702bca694" providerId="ADAL" clId="{F0606DDC-DFEF-4F6B-AAE7-9242223BB3AF}" dt="2021-09-14T18:34:38.266" v="2" actId="478"/>
            <ac:spMkLst>
              <pc:docMk/>
              <pc:sldMasterMk cId="0" sldId="2147483648"/>
              <pc:sldLayoutMk cId="0" sldId="2147483650"/>
              <ac:spMk id="29" creationId="{00000000-0000-0000-0000-000000000000}"/>
            </ac:spMkLst>
          </pc:spChg>
        </pc:sldLayoutChg>
        <pc:sldLayoutChg chg="addSp delSp modSp mod">
          <pc:chgData name="Van Der Merwe, Paul P" userId="a6e67e28-877d-46b8-8730-8a6702bca694" providerId="ADAL" clId="{F0606DDC-DFEF-4F6B-AAE7-9242223BB3AF}" dt="2021-09-14T18:40:21.830" v="23" actId="121"/>
          <pc:sldLayoutMkLst>
            <pc:docMk/>
            <pc:sldMasterMk cId="0" sldId="2147483648"/>
            <pc:sldLayoutMk cId="0" sldId="2147483651"/>
          </pc:sldLayoutMkLst>
          <pc:spChg chg="add mod ord">
            <ac:chgData name="Van Der Merwe, Paul P" userId="a6e67e28-877d-46b8-8730-8a6702bca694" providerId="ADAL" clId="{F0606DDC-DFEF-4F6B-AAE7-9242223BB3AF}" dt="2021-09-14T18:40:21.830" v="23" actId="121"/>
            <ac:spMkLst>
              <pc:docMk/>
              <pc:sldMasterMk cId="0" sldId="2147483648"/>
              <pc:sldLayoutMk cId="0" sldId="2147483651"/>
              <ac:spMk id="2" creationId="{D370749C-21B2-49F8-9E37-36736B3476B5}"/>
            </ac:spMkLst>
          </pc:spChg>
          <pc:spChg chg="del">
            <ac:chgData name="Van Der Merwe, Paul P" userId="a6e67e28-877d-46b8-8730-8a6702bca694" providerId="ADAL" clId="{F0606DDC-DFEF-4F6B-AAE7-9242223BB3AF}" dt="2021-09-14T18:40:17.515" v="21" actId="478"/>
            <ac:spMkLst>
              <pc:docMk/>
              <pc:sldMasterMk cId="0" sldId="2147483648"/>
              <pc:sldLayoutMk cId="0" sldId="2147483651"/>
              <ac:spMk id="32" creationId="{00000000-0000-0000-0000-000000000000}"/>
            </ac:spMkLst>
          </pc:spChg>
        </pc:sldLayoutChg>
        <pc:sldLayoutChg chg="addSp delSp modSp del mod">
          <pc:chgData name="Van Der Merwe, Paul P" userId="a6e67e28-877d-46b8-8730-8a6702bca694" providerId="ADAL" clId="{F0606DDC-DFEF-4F6B-AAE7-9242223BB3AF}" dt="2021-09-15T06:17:59.129" v="722" actId="47"/>
          <pc:sldLayoutMkLst>
            <pc:docMk/>
            <pc:sldMasterMk cId="0" sldId="2147483648"/>
            <pc:sldLayoutMk cId="0" sldId="2147483652"/>
          </pc:sldLayoutMkLst>
          <pc:spChg chg="add mod">
            <ac:chgData name="Van Der Merwe, Paul P" userId="a6e67e28-877d-46b8-8730-8a6702bca694" providerId="ADAL" clId="{F0606DDC-DFEF-4F6B-AAE7-9242223BB3AF}" dt="2021-09-14T18:40:33.692" v="25"/>
            <ac:spMkLst>
              <pc:docMk/>
              <pc:sldMasterMk cId="0" sldId="2147483648"/>
              <pc:sldLayoutMk cId="0" sldId="2147483652"/>
              <ac:spMk id="7" creationId="{518C9821-F156-4BCF-B71F-07A62476A1F2}"/>
            </ac:spMkLst>
          </pc:spChg>
          <pc:spChg chg="del">
            <ac:chgData name="Van Der Merwe, Paul P" userId="a6e67e28-877d-46b8-8730-8a6702bca694" providerId="ADAL" clId="{F0606DDC-DFEF-4F6B-AAE7-9242223BB3AF}" dt="2021-09-14T18:40:33.309" v="24" actId="478"/>
            <ac:spMkLst>
              <pc:docMk/>
              <pc:sldMasterMk cId="0" sldId="2147483648"/>
              <pc:sldLayoutMk cId="0" sldId="2147483652"/>
              <ac:spMk id="39" creationId="{00000000-0000-0000-0000-000000000000}"/>
            </ac:spMkLst>
          </pc:spChg>
        </pc:sldLayoutChg>
        <pc:sldLayoutChg chg="addSp delSp modSp mod">
          <pc:chgData name="Van Der Merwe, Paul P" userId="a6e67e28-877d-46b8-8730-8a6702bca694" providerId="ADAL" clId="{F0606DDC-DFEF-4F6B-AAE7-9242223BB3AF}" dt="2021-09-14T18:40:51.517" v="29"/>
          <pc:sldLayoutMkLst>
            <pc:docMk/>
            <pc:sldMasterMk cId="0" sldId="2147483648"/>
            <pc:sldLayoutMk cId="0" sldId="2147483656"/>
          </pc:sldLayoutMkLst>
          <pc:spChg chg="add del mod">
            <ac:chgData name="Van Der Merwe, Paul P" userId="a6e67e28-877d-46b8-8730-8a6702bca694" providerId="ADAL" clId="{F0606DDC-DFEF-4F6B-AAE7-9242223BB3AF}" dt="2021-09-14T18:40:51.126" v="28" actId="478"/>
            <ac:spMkLst>
              <pc:docMk/>
              <pc:sldMasterMk cId="0" sldId="2147483648"/>
              <pc:sldLayoutMk cId="0" sldId="2147483656"/>
              <ac:spMk id="6" creationId="{714ADA02-3E06-40A5-AA94-E5FB600913BA}"/>
            </ac:spMkLst>
          </pc:spChg>
          <pc:spChg chg="add mod">
            <ac:chgData name="Van Der Merwe, Paul P" userId="a6e67e28-877d-46b8-8730-8a6702bca694" providerId="ADAL" clId="{F0606DDC-DFEF-4F6B-AAE7-9242223BB3AF}" dt="2021-09-14T18:40:51.517" v="29"/>
            <ac:spMkLst>
              <pc:docMk/>
              <pc:sldMasterMk cId="0" sldId="2147483648"/>
              <pc:sldLayoutMk cId="0" sldId="2147483656"/>
              <ac:spMk id="7" creationId="{C0B49933-440A-4017-A15F-37437C7E16B5}"/>
            </ac:spMkLst>
          </pc:spChg>
          <pc:spChg chg="del">
            <ac:chgData name="Van Der Merwe, Paul P" userId="a6e67e28-877d-46b8-8730-8a6702bca694" providerId="ADAL" clId="{F0606DDC-DFEF-4F6B-AAE7-9242223BB3AF}" dt="2021-09-14T18:40:43.919" v="26" actId="478"/>
            <ac:spMkLst>
              <pc:docMk/>
              <pc:sldMasterMk cId="0" sldId="2147483648"/>
              <pc:sldLayoutMk cId="0" sldId="2147483656"/>
              <ac:spMk id="60" creationId="{00000000-0000-0000-0000-000000000000}"/>
            </ac:spMkLst>
          </pc:spChg>
        </pc:sldLayoutChg>
        <pc:sldLayoutChg chg="del">
          <pc:chgData name="Van Der Merwe, Paul P" userId="a6e67e28-877d-46b8-8730-8a6702bca694" providerId="ADAL" clId="{F0606DDC-DFEF-4F6B-AAE7-9242223BB3AF}" dt="2021-09-15T07:44:51.958" v="1967" actId="47"/>
          <pc:sldLayoutMkLst>
            <pc:docMk/>
            <pc:sldMasterMk cId="0" sldId="2147483648"/>
            <pc:sldLayoutMk cId="0" sldId="2147483657"/>
          </pc:sldLayoutMkLst>
        </pc:sldLayoutChg>
        <pc:sldLayoutChg chg="del">
          <pc:chgData name="Van Der Merwe, Paul P" userId="a6e67e28-877d-46b8-8730-8a6702bca694" providerId="ADAL" clId="{F0606DDC-DFEF-4F6B-AAE7-9242223BB3AF}" dt="2021-09-15T07:44:51.958" v="1967" actId="47"/>
          <pc:sldLayoutMkLst>
            <pc:docMk/>
            <pc:sldMasterMk cId="0" sldId="2147483648"/>
            <pc:sldLayoutMk cId="0" sldId="2147483658"/>
          </pc:sldLayoutMkLst>
        </pc:sldLayoutChg>
        <pc:sldLayoutChg chg="del">
          <pc:chgData name="Van Der Merwe, Paul P" userId="a6e67e28-877d-46b8-8730-8a6702bca694" providerId="ADAL" clId="{F0606DDC-DFEF-4F6B-AAE7-9242223BB3AF}" dt="2021-09-15T07:44:51.958" v="1967" actId="47"/>
          <pc:sldLayoutMkLst>
            <pc:docMk/>
            <pc:sldMasterMk cId="0" sldId="2147483648"/>
            <pc:sldLayoutMk cId="0" sldId="2147483659"/>
          </pc:sldLayoutMkLst>
        </pc:sldLayoutChg>
        <pc:sldLayoutChg chg="addSp delSp modSp mod">
          <pc:chgData name="Van Der Merwe, Paul P" userId="a6e67e28-877d-46b8-8730-8a6702bca694" providerId="ADAL" clId="{F0606DDC-DFEF-4F6B-AAE7-9242223BB3AF}" dt="2021-09-14T18:41:03.023" v="31"/>
          <pc:sldLayoutMkLst>
            <pc:docMk/>
            <pc:sldMasterMk cId="0" sldId="2147483648"/>
            <pc:sldLayoutMk cId="0" sldId="2147483660"/>
          </pc:sldLayoutMkLst>
          <pc:spChg chg="add mod">
            <ac:chgData name="Van Der Merwe, Paul P" userId="a6e67e28-877d-46b8-8730-8a6702bca694" providerId="ADAL" clId="{F0606DDC-DFEF-4F6B-AAE7-9242223BB3AF}" dt="2021-09-14T18:41:03.023" v="31"/>
            <ac:spMkLst>
              <pc:docMk/>
              <pc:sldMasterMk cId="0" sldId="2147483648"/>
              <pc:sldLayoutMk cId="0" sldId="2147483660"/>
              <ac:spMk id="6" creationId="{A6136AAE-27B9-4D0F-B54F-138C84CAA17B}"/>
            </ac:spMkLst>
          </pc:spChg>
          <pc:spChg chg="del">
            <ac:chgData name="Van Der Merwe, Paul P" userId="a6e67e28-877d-46b8-8730-8a6702bca694" providerId="ADAL" clId="{F0606DDC-DFEF-4F6B-AAE7-9242223BB3AF}" dt="2021-09-14T18:41:01.690" v="30" actId="478"/>
            <ac:spMkLst>
              <pc:docMk/>
              <pc:sldMasterMk cId="0" sldId="2147483648"/>
              <pc:sldLayoutMk cId="0" sldId="2147483660"/>
              <ac:spMk id="84"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E42FD-E580-4129-BD6F-4CD31A493EFE}" type="doc">
      <dgm:prSet loTypeId="urn:microsoft.com/office/officeart/2008/layout/VerticalCurvedList" loCatId="list" qsTypeId="urn:microsoft.com/office/officeart/2005/8/quickstyle/3d2" qsCatId="3D" csTypeId="urn:microsoft.com/office/officeart/2005/8/colors/accent6_3" csCatId="accent6" phldr="1"/>
      <dgm:spPr/>
      <dgm:t>
        <a:bodyPr/>
        <a:lstStyle/>
        <a:p>
          <a:endParaRPr lang="en-ZA"/>
        </a:p>
      </dgm:t>
    </dgm:pt>
    <dgm:pt modelId="{AB2676D1-32A8-4F4F-8EED-C9CFD042CAC5}">
      <dgm:prSet phldrT="[Text]"/>
      <dgm:spPr/>
      <dgm:t>
        <a:bodyPr/>
        <a:lstStyle/>
        <a:p>
          <a:r>
            <a:rPr lang="en-ZA" dirty="0">
              <a:solidFill>
                <a:schemeClr val="tx1"/>
              </a:solidFill>
            </a:rPr>
            <a:t>Group and Cluster strategies were decomposed in detail with the clusters</a:t>
          </a:r>
        </a:p>
      </dgm:t>
    </dgm:pt>
    <dgm:pt modelId="{C74AA5E4-473C-4D89-AC2D-5B04AC750A99}" type="parTrans" cxnId="{32F8F23E-6A3C-4C3A-B8CE-7CD39C7F2F23}">
      <dgm:prSet/>
      <dgm:spPr/>
      <dgm:t>
        <a:bodyPr/>
        <a:lstStyle/>
        <a:p>
          <a:endParaRPr lang="en-ZA"/>
        </a:p>
      </dgm:t>
    </dgm:pt>
    <dgm:pt modelId="{863106DD-6B59-46EC-BEAC-8EB651B5204C}" type="sibTrans" cxnId="{32F8F23E-6A3C-4C3A-B8CE-7CD39C7F2F23}">
      <dgm:prSet/>
      <dgm:spPr/>
      <dgm:t>
        <a:bodyPr/>
        <a:lstStyle/>
        <a:p>
          <a:endParaRPr lang="en-ZA"/>
        </a:p>
      </dgm:t>
    </dgm:pt>
    <dgm:pt modelId="{C2A98114-1BA5-4022-B4EA-73ED7B8DC295}">
      <dgm:prSet phldrT="[Text]"/>
      <dgm:spPr/>
      <dgm:t>
        <a:bodyPr/>
        <a:lstStyle/>
        <a:p>
          <a:r>
            <a:rPr lang="en-ZA" dirty="0">
              <a:solidFill>
                <a:schemeClr val="tx1"/>
              </a:solidFill>
            </a:rPr>
            <a:t>Derived business demand and value delivery in three year plans</a:t>
          </a:r>
        </a:p>
      </dgm:t>
    </dgm:pt>
    <dgm:pt modelId="{2E094F91-05C8-4F53-AAC0-C5A8CA632A8E}" type="parTrans" cxnId="{EA3E834F-30F9-4939-B767-EC41C5672E7F}">
      <dgm:prSet/>
      <dgm:spPr/>
      <dgm:t>
        <a:bodyPr/>
        <a:lstStyle/>
        <a:p>
          <a:endParaRPr lang="en-ZA"/>
        </a:p>
      </dgm:t>
    </dgm:pt>
    <dgm:pt modelId="{675E4841-4614-403A-9FEC-60F2189E3EB6}" type="sibTrans" cxnId="{EA3E834F-30F9-4939-B767-EC41C5672E7F}">
      <dgm:prSet/>
      <dgm:spPr/>
      <dgm:t>
        <a:bodyPr/>
        <a:lstStyle/>
        <a:p>
          <a:endParaRPr lang="en-ZA"/>
        </a:p>
      </dgm:t>
    </dgm:pt>
    <dgm:pt modelId="{9AE7F0E5-244D-4752-8EE3-FA79A15135A8}">
      <dgm:prSet phldrT="[Text]"/>
      <dgm:spPr/>
      <dgm:t>
        <a:bodyPr/>
        <a:lstStyle/>
        <a:p>
          <a:r>
            <a:rPr lang="en-ZA" dirty="0">
              <a:solidFill>
                <a:schemeClr val="tx1"/>
              </a:solidFill>
            </a:rPr>
            <a:t>High priority Business Capabilities required to fulfil on Group strategic aspirations were identified based on strategy decomposition</a:t>
          </a:r>
        </a:p>
      </dgm:t>
    </dgm:pt>
    <dgm:pt modelId="{1E673F81-32B5-4CA1-8AD0-8D7C42C6FE3F}" type="parTrans" cxnId="{7FE8E4A2-A8B7-4D89-94BF-90C0DF2D84E1}">
      <dgm:prSet/>
      <dgm:spPr/>
      <dgm:t>
        <a:bodyPr/>
        <a:lstStyle/>
        <a:p>
          <a:endParaRPr lang="en-ZA"/>
        </a:p>
      </dgm:t>
    </dgm:pt>
    <dgm:pt modelId="{B333C309-D831-4BCE-91D0-3CE7F4F140EA}" type="sibTrans" cxnId="{7FE8E4A2-A8B7-4D89-94BF-90C0DF2D84E1}">
      <dgm:prSet/>
      <dgm:spPr/>
      <dgm:t>
        <a:bodyPr/>
        <a:lstStyle/>
        <a:p>
          <a:endParaRPr lang="en-ZA"/>
        </a:p>
      </dgm:t>
    </dgm:pt>
    <dgm:pt modelId="{AC0C7DE3-DF3A-4C15-A9A5-8BF531ED9D44}" type="pres">
      <dgm:prSet presAssocID="{B55E42FD-E580-4129-BD6F-4CD31A493EFE}" presName="Name0" presStyleCnt="0">
        <dgm:presLayoutVars>
          <dgm:chMax val="7"/>
          <dgm:chPref val="7"/>
          <dgm:dir/>
        </dgm:presLayoutVars>
      </dgm:prSet>
      <dgm:spPr/>
    </dgm:pt>
    <dgm:pt modelId="{6937C8E6-773E-40EF-8E01-D9AE2F7C6D60}" type="pres">
      <dgm:prSet presAssocID="{B55E42FD-E580-4129-BD6F-4CD31A493EFE}" presName="Name1" presStyleCnt="0"/>
      <dgm:spPr/>
    </dgm:pt>
    <dgm:pt modelId="{69A612F4-554F-4163-972B-DD11D5ED8875}" type="pres">
      <dgm:prSet presAssocID="{B55E42FD-E580-4129-BD6F-4CD31A493EFE}" presName="cycle" presStyleCnt="0"/>
      <dgm:spPr/>
    </dgm:pt>
    <dgm:pt modelId="{A1EFF7FA-45A8-4969-AF84-B44B41319286}" type="pres">
      <dgm:prSet presAssocID="{B55E42FD-E580-4129-BD6F-4CD31A493EFE}" presName="srcNode" presStyleLbl="node1" presStyleIdx="0" presStyleCnt="3"/>
      <dgm:spPr/>
    </dgm:pt>
    <dgm:pt modelId="{70CD3389-B96A-470A-B795-46DA4F29777F}" type="pres">
      <dgm:prSet presAssocID="{B55E42FD-E580-4129-BD6F-4CD31A493EFE}" presName="conn" presStyleLbl="parChTrans1D2" presStyleIdx="0" presStyleCnt="1"/>
      <dgm:spPr/>
    </dgm:pt>
    <dgm:pt modelId="{3E6A145B-4823-40B2-861B-C2E1456D4B60}" type="pres">
      <dgm:prSet presAssocID="{B55E42FD-E580-4129-BD6F-4CD31A493EFE}" presName="extraNode" presStyleLbl="node1" presStyleIdx="0" presStyleCnt="3"/>
      <dgm:spPr/>
    </dgm:pt>
    <dgm:pt modelId="{B2E00DB6-50B7-4128-B068-EBEFEA3536BF}" type="pres">
      <dgm:prSet presAssocID="{B55E42FD-E580-4129-BD6F-4CD31A493EFE}" presName="dstNode" presStyleLbl="node1" presStyleIdx="0" presStyleCnt="3"/>
      <dgm:spPr/>
    </dgm:pt>
    <dgm:pt modelId="{24F43E36-8DAC-4EB2-A617-AE76BE2E6564}" type="pres">
      <dgm:prSet presAssocID="{AB2676D1-32A8-4F4F-8EED-C9CFD042CAC5}" presName="text_1" presStyleLbl="node1" presStyleIdx="0" presStyleCnt="3">
        <dgm:presLayoutVars>
          <dgm:bulletEnabled val="1"/>
        </dgm:presLayoutVars>
      </dgm:prSet>
      <dgm:spPr/>
    </dgm:pt>
    <dgm:pt modelId="{0EFE2B1E-E996-4D94-889B-78B9D8E83488}" type="pres">
      <dgm:prSet presAssocID="{AB2676D1-32A8-4F4F-8EED-C9CFD042CAC5}" presName="accent_1" presStyleCnt="0"/>
      <dgm:spPr/>
    </dgm:pt>
    <dgm:pt modelId="{620D7EEB-0951-4CB7-8D15-3C72C01F30F7}" type="pres">
      <dgm:prSet presAssocID="{AB2676D1-32A8-4F4F-8EED-C9CFD042CAC5}" presName="accentRepeatNode" presStyleLbl="solidFgAcc1" presStyleIdx="0" presStyleCnt="3"/>
      <dgm:spPr/>
    </dgm:pt>
    <dgm:pt modelId="{85E7DE5B-5CD2-4D62-80B5-AD89957B6A60}" type="pres">
      <dgm:prSet presAssocID="{C2A98114-1BA5-4022-B4EA-73ED7B8DC295}" presName="text_2" presStyleLbl="node1" presStyleIdx="1" presStyleCnt="3">
        <dgm:presLayoutVars>
          <dgm:bulletEnabled val="1"/>
        </dgm:presLayoutVars>
      </dgm:prSet>
      <dgm:spPr/>
    </dgm:pt>
    <dgm:pt modelId="{EA57B7C4-F5FE-4E2C-88A3-19B087D9F268}" type="pres">
      <dgm:prSet presAssocID="{C2A98114-1BA5-4022-B4EA-73ED7B8DC295}" presName="accent_2" presStyleCnt="0"/>
      <dgm:spPr/>
    </dgm:pt>
    <dgm:pt modelId="{40BBE4F3-49FB-42EA-99F4-D63FCB5C7C15}" type="pres">
      <dgm:prSet presAssocID="{C2A98114-1BA5-4022-B4EA-73ED7B8DC295}" presName="accentRepeatNode" presStyleLbl="solidFgAcc1" presStyleIdx="1" presStyleCnt="3"/>
      <dgm:spPr/>
    </dgm:pt>
    <dgm:pt modelId="{2167DF8F-8AC3-4916-9E25-82BF25E493E4}" type="pres">
      <dgm:prSet presAssocID="{9AE7F0E5-244D-4752-8EE3-FA79A15135A8}" presName="text_3" presStyleLbl="node1" presStyleIdx="2" presStyleCnt="3">
        <dgm:presLayoutVars>
          <dgm:bulletEnabled val="1"/>
        </dgm:presLayoutVars>
      </dgm:prSet>
      <dgm:spPr/>
    </dgm:pt>
    <dgm:pt modelId="{114DC0EF-59B2-4F6D-9476-0CB3AA3CEDBE}" type="pres">
      <dgm:prSet presAssocID="{9AE7F0E5-244D-4752-8EE3-FA79A15135A8}" presName="accent_3" presStyleCnt="0"/>
      <dgm:spPr/>
    </dgm:pt>
    <dgm:pt modelId="{3D00966F-08CA-4423-9253-2090F129C1BC}" type="pres">
      <dgm:prSet presAssocID="{9AE7F0E5-244D-4752-8EE3-FA79A15135A8}" presName="accentRepeatNode" presStyleLbl="solidFgAcc1" presStyleIdx="2" presStyleCnt="3"/>
      <dgm:spPr/>
    </dgm:pt>
  </dgm:ptLst>
  <dgm:cxnLst>
    <dgm:cxn modelId="{2FD7522C-FC8C-4A95-B5E0-43CF84F7233F}" type="presOf" srcId="{863106DD-6B59-46EC-BEAC-8EB651B5204C}" destId="{70CD3389-B96A-470A-B795-46DA4F29777F}" srcOrd="0" destOrd="0" presId="urn:microsoft.com/office/officeart/2008/layout/VerticalCurvedList"/>
    <dgm:cxn modelId="{32F8F23E-6A3C-4C3A-B8CE-7CD39C7F2F23}" srcId="{B55E42FD-E580-4129-BD6F-4CD31A493EFE}" destId="{AB2676D1-32A8-4F4F-8EED-C9CFD042CAC5}" srcOrd="0" destOrd="0" parTransId="{C74AA5E4-473C-4D89-AC2D-5B04AC750A99}" sibTransId="{863106DD-6B59-46EC-BEAC-8EB651B5204C}"/>
    <dgm:cxn modelId="{EA3E834F-30F9-4939-B767-EC41C5672E7F}" srcId="{B55E42FD-E580-4129-BD6F-4CD31A493EFE}" destId="{C2A98114-1BA5-4022-B4EA-73ED7B8DC295}" srcOrd="1" destOrd="0" parTransId="{2E094F91-05C8-4F53-AAC0-C5A8CA632A8E}" sibTransId="{675E4841-4614-403A-9FEC-60F2189E3EB6}"/>
    <dgm:cxn modelId="{D67FF85A-7E0D-429B-8F09-6FDE13F3EF44}" type="presOf" srcId="{C2A98114-1BA5-4022-B4EA-73ED7B8DC295}" destId="{85E7DE5B-5CD2-4D62-80B5-AD89957B6A60}" srcOrd="0" destOrd="0" presId="urn:microsoft.com/office/officeart/2008/layout/VerticalCurvedList"/>
    <dgm:cxn modelId="{A513168B-43E2-4DAF-BD06-A1B7C5A82C6B}" type="presOf" srcId="{9AE7F0E5-244D-4752-8EE3-FA79A15135A8}" destId="{2167DF8F-8AC3-4916-9E25-82BF25E493E4}" srcOrd="0" destOrd="0" presId="urn:microsoft.com/office/officeart/2008/layout/VerticalCurvedList"/>
    <dgm:cxn modelId="{7FE8E4A2-A8B7-4D89-94BF-90C0DF2D84E1}" srcId="{B55E42FD-E580-4129-BD6F-4CD31A493EFE}" destId="{9AE7F0E5-244D-4752-8EE3-FA79A15135A8}" srcOrd="2" destOrd="0" parTransId="{1E673F81-32B5-4CA1-8AD0-8D7C42C6FE3F}" sibTransId="{B333C309-D831-4BCE-91D0-3CE7F4F140EA}"/>
    <dgm:cxn modelId="{0A5D71AC-E890-416F-8975-32B191E066C5}" type="presOf" srcId="{B55E42FD-E580-4129-BD6F-4CD31A493EFE}" destId="{AC0C7DE3-DF3A-4C15-A9A5-8BF531ED9D44}" srcOrd="0" destOrd="0" presId="urn:microsoft.com/office/officeart/2008/layout/VerticalCurvedList"/>
    <dgm:cxn modelId="{8C6401DB-FD5C-45BF-9C97-FCE118680D55}" type="presOf" srcId="{AB2676D1-32A8-4F4F-8EED-C9CFD042CAC5}" destId="{24F43E36-8DAC-4EB2-A617-AE76BE2E6564}" srcOrd="0" destOrd="0" presId="urn:microsoft.com/office/officeart/2008/layout/VerticalCurvedList"/>
    <dgm:cxn modelId="{2EB3023C-0A8D-4A73-83FD-07494179F0B8}" type="presParOf" srcId="{AC0C7DE3-DF3A-4C15-A9A5-8BF531ED9D44}" destId="{6937C8E6-773E-40EF-8E01-D9AE2F7C6D60}" srcOrd="0" destOrd="0" presId="urn:microsoft.com/office/officeart/2008/layout/VerticalCurvedList"/>
    <dgm:cxn modelId="{B0ED29BB-789A-475C-8D9E-B3A2268A1530}" type="presParOf" srcId="{6937C8E6-773E-40EF-8E01-D9AE2F7C6D60}" destId="{69A612F4-554F-4163-972B-DD11D5ED8875}" srcOrd="0" destOrd="0" presId="urn:microsoft.com/office/officeart/2008/layout/VerticalCurvedList"/>
    <dgm:cxn modelId="{3D546EE6-71E9-47E5-92C6-5CFEA033D80C}" type="presParOf" srcId="{69A612F4-554F-4163-972B-DD11D5ED8875}" destId="{A1EFF7FA-45A8-4969-AF84-B44B41319286}" srcOrd="0" destOrd="0" presId="urn:microsoft.com/office/officeart/2008/layout/VerticalCurvedList"/>
    <dgm:cxn modelId="{D99109D9-35B5-4946-AECA-B77DFD64F041}" type="presParOf" srcId="{69A612F4-554F-4163-972B-DD11D5ED8875}" destId="{70CD3389-B96A-470A-B795-46DA4F29777F}" srcOrd="1" destOrd="0" presId="urn:microsoft.com/office/officeart/2008/layout/VerticalCurvedList"/>
    <dgm:cxn modelId="{52497A65-FDDB-4CE3-801C-6FC772093982}" type="presParOf" srcId="{69A612F4-554F-4163-972B-DD11D5ED8875}" destId="{3E6A145B-4823-40B2-861B-C2E1456D4B60}" srcOrd="2" destOrd="0" presId="urn:microsoft.com/office/officeart/2008/layout/VerticalCurvedList"/>
    <dgm:cxn modelId="{3C704508-B995-40DB-967F-B330883420B4}" type="presParOf" srcId="{69A612F4-554F-4163-972B-DD11D5ED8875}" destId="{B2E00DB6-50B7-4128-B068-EBEFEA3536BF}" srcOrd="3" destOrd="0" presId="urn:microsoft.com/office/officeart/2008/layout/VerticalCurvedList"/>
    <dgm:cxn modelId="{FC4BBFAE-6566-4B75-BBDB-48F7E0312EAA}" type="presParOf" srcId="{6937C8E6-773E-40EF-8E01-D9AE2F7C6D60}" destId="{24F43E36-8DAC-4EB2-A617-AE76BE2E6564}" srcOrd="1" destOrd="0" presId="urn:microsoft.com/office/officeart/2008/layout/VerticalCurvedList"/>
    <dgm:cxn modelId="{F54BD98A-9095-4CBC-8C6A-08F916CBD035}" type="presParOf" srcId="{6937C8E6-773E-40EF-8E01-D9AE2F7C6D60}" destId="{0EFE2B1E-E996-4D94-889B-78B9D8E83488}" srcOrd="2" destOrd="0" presId="urn:microsoft.com/office/officeart/2008/layout/VerticalCurvedList"/>
    <dgm:cxn modelId="{D72FC571-8EFB-4A4F-856C-C5D73DB796C2}" type="presParOf" srcId="{0EFE2B1E-E996-4D94-889B-78B9D8E83488}" destId="{620D7EEB-0951-4CB7-8D15-3C72C01F30F7}" srcOrd="0" destOrd="0" presId="urn:microsoft.com/office/officeart/2008/layout/VerticalCurvedList"/>
    <dgm:cxn modelId="{CBFAD73E-CCBD-4DEE-8113-B3A5E4F2682B}" type="presParOf" srcId="{6937C8E6-773E-40EF-8E01-D9AE2F7C6D60}" destId="{85E7DE5B-5CD2-4D62-80B5-AD89957B6A60}" srcOrd="3" destOrd="0" presId="urn:microsoft.com/office/officeart/2008/layout/VerticalCurvedList"/>
    <dgm:cxn modelId="{47C4741C-AFA4-4F81-981B-033B2DC8BF32}" type="presParOf" srcId="{6937C8E6-773E-40EF-8E01-D9AE2F7C6D60}" destId="{EA57B7C4-F5FE-4E2C-88A3-19B087D9F268}" srcOrd="4" destOrd="0" presId="urn:microsoft.com/office/officeart/2008/layout/VerticalCurvedList"/>
    <dgm:cxn modelId="{2EF4F6D8-C54E-4126-8AFD-F41A5C854C6C}" type="presParOf" srcId="{EA57B7C4-F5FE-4E2C-88A3-19B087D9F268}" destId="{40BBE4F3-49FB-42EA-99F4-D63FCB5C7C15}" srcOrd="0" destOrd="0" presId="urn:microsoft.com/office/officeart/2008/layout/VerticalCurvedList"/>
    <dgm:cxn modelId="{A4A833D0-EF4E-47AA-9099-F2B3D3D6D782}" type="presParOf" srcId="{6937C8E6-773E-40EF-8E01-D9AE2F7C6D60}" destId="{2167DF8F-8AC3-4916-9E25-82BF25E493E4}" srcOrd="5" destOrd="0" presId="urn:microsoft.com/office/officeart/2008/layout/VerticalCurvedList"/>
    <dgm:cxn modelId="{BE81CE8D-59E2-45A6-96B7-C5F8F44F50AC}" type="presParOf" srcId="{6937C8E6-773E-40EF-8E01-D9AE2F7C6D60}" destId="{114DC0EF-59B2-4F6D-9476-0CB3AA3CEDBE}" srcOrd="6" destOrd="0" presId="urn:microsoft.com/office/officeart/2008/layout/VerticalCurvedList"/>
    <dgm:cxn modelId="{B9D72079-0731-4B4F-A5C9-B9A23B8686FD}" type="presParOf" srcId="{114DC0EF-59B2-4F6D-9476-0CB3AA3CEDBE}" destId="{3D00966F-08CA-4423-9253-2090F129C1B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3389-B96A-470A-B795-46DA4F29777F}">
      <dsp:nvSpPr>
        <dsp:cNvPr id="0" name=""/>
        <dsp:cNvSpPr/>
      </dsp:nvSpPr>
      <dsp:spPr>
        <a:xfrm>
          <a:off x="-4983787" y="-763615"/>
          <a:ext cx="5935457" cy="5935457"/>
        </a:xfrm>
        <a:prstGeom prst="blockArc">
          <a:avLst>
            <a:gd name="adj1" fmla="val 18900000"/>
            <a:gd name="adj2" fmla="val 2700000"/>
            <a:gd name="adj3" fmla="val 364"/>
          </a:avLst>
        </a:prstGeom>
        <a:noFill/>
        <a:ln w="25400" cap="flat" cmpd="sng" algn="ctr">
          <a:solidFill>
            <a:schemeClr val="accent6">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4F43E36-8DAC-4EB2-A617-AE76BE2E6564}">
      <dsp:nvSpPr>
        <dsp:cNvPr id="0" name=""/>
        <dsp:cNvSpPr/>
      </dsp:nvSpPr>
      <dsp:spPr>
        <a:xfrm>
          <a:off x="612072" y="440822"/>
          <a:ext cx="4647674" cy="881645"/>
        </a:xfrm>
        <a:prstGeom prst="rect">
          <a:avLst/>
        </a:prstGeom>
        <a:gradFill rotWithShape="0">
          <a:gsLst>
            <a:gs pos="0">
              <a:schemeClr val="accent6">
                <a:shade val="80000"/>
                <a:hueOff val="0"/>
                <a:satOff val="0"/>
                <a:lumOff val="0"/>
                <a:alphaOff val="0"/>
                <a:tint val="100000"/>
                <a:shade val="100000"/>
                <a:satMod val="130000"/>
              </a:schemeClr>
            </a:gs>
            <a:gs pos="100000">
              <a:schemeClr val="accent6">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9806" tIns="40640" rIns="40640" bIns="40640" numCol="1" spcCol="1270" anchor="ctr" anchorCtr="0">
          <a:noAutofit/>
        </a:bodyPr>
        <a:lstStyle/>
        <a:p>
          <a:pPr marL="0" lvl="0" indent="0" algn="l" defTabSz="711200">
            <a:lnSpc>
              <a:spcPct val="90000"/>
            </a:lnSpc>
            <a:spcBef>
              <a:spcPct val="0"/>
            </a:spcBef>
            <a:spcAft>
              <a:spcPct val="35000"/>
            </a:spcAft>
            <a:buNone/>
          </a:pPr>
          <a:r>
            <a:rPr lang="en-ZA" sz="1600" kern="1200" dirty="0">
              <a:solidFill>
                <a:schemeClr val="tx1"/>
              </a:solidFill>
            </a:rPr>
            <a:t>Group and Cluster strategies were decomposed in detail with the clusters</a:t>
          </a:r>
        </a:p>
      </dsp:txBody>
      <dsp:txXfrm>
        <a:off x="612072" y="440822"/>
        <a:ext cx="4647674" cy="881645"/>
      </dsp:txXfrm>
    </dsp:sp>
    <dsp:sp modelId="{620D7EEB-0951-4CB7-8D15-3C72C01F30F7}">
      <dsp:nvSpPr>
        <dsp:cNvPr id="0" name=""/>
        <dsp:cNvSpPr/>
      </dsp:nvSpPr>
      <dsp:spPr>
        <a:xfrm>
          <a:off x="61043" y="330617"/>
          <a:ext cx="1102056" cy="1102056"/>
        </a:xfrm>
        <a:prstGeom prst="ellipse">
          <a:avLst/>
        </a:prstGeom>
        <a:solidFill>
          <a:schemeClr val="lt1">
            <a:hueOff val="0"/>
            <a:satOff val="0"/>
            <a:lumOff val="0"/>
            <a:alphaOff val="0"/>
          </a:schemeClr>
        </a:solidFill>
        <a:ln w="9525" cap="flat" cmpd="sng" algn="ctr">
          <a:solidFill>
            <a:schemeClr val="accent6">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5E7DE5B-5CD2-4D62-80B5-AD89957B6A60}">
      <dsp:nvSpPr>
        <dsp:cNvPr id="0" name=""/>
        <dsp:cNvSpPr/>
      </dsp:nvSpPr>
      <dsp:spPr>
        <a:xfrm>
          <a:off x="932550" y="1763290"/>
          <a:ext cx="4327196" cy="881645"/>
        </a:xfrm>
        <a:prstGeom prst="rect">
          <a:avLst/>
        </a:prstGeom>
        <a:gradFill rotWithShape="0">
          <a:gsLst>
            <a:gs pos="0">
              <a:schemeClr val="accent6">
                <a:shade val="80000"/>
                <a:hueOff val="160640"/>
                <a:satOff val="-6455"/>
                <a:lumOff val="13814"/>
                <a:alphaOff val="0"/>
                <a:tint val="100000"/>
                <a:shade val="100000"/>
                <a:satMod val="130000"/>
              </a:schemeClr>
            </a:gs>
            <a:gs pos="100000">
              <a:schemeClr val="accent6">
                <a:shade val="80000"/>
                <a:hueOff val="160640"/>
                <a:satOff val="-6455"/>
                <a:lumOff val="138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9806" tIns="40640" rIns="40640" bIns="40640" numCol="1" spcCol="1270" anchor="ctr" anchorCtr="0">
          <a:noAutofit/>
        </a:bodyPr>
        <a:lstStyle/>
        <a:p>
          <a:pPr marL="0" lvl="0" indent="0" algn="l" defTabSz="711200">
            <a:lnSpc>
              <a:spcPct val="90000"/>
            </a:lnSpc>
            <a:spcBef>
              <a:spcPct val="0"/>
            </a:spcBef>
            <a:spcAft>
              <a:spcPct val="35000"/>
            </a:spcAft>
            <a:buNone/>
          </a:pPr>
          <a:r>
            <a:rPr lang="en-ZA" sz="1600" kern="1200" dirty="0">
              <a:solidFill>
                <a:schemeClr val="tx1"/>
              </a:solidFill>
            </a:rPr>
            <a:t>Derived business demand and value delivery in three year plans</a:t>
          </a:r>
        </a:p>
      </dsp:txBody>
      <dsp:txXfrm>
        <a:off x="932550" y="1763290"/>
        <a:ext cx="4327196" cy="881645"/>
      </dsp:txXfrm>
    </dsp:sp>
    <dsp:sp modelId="{40BBE4F3-49FB-42EA-99F4-D63FCB5C7C15}">
      <dsp:nvSpPr>
        <dsp:cNvPr id="0" name=""/>
        <dsp:cNvSpPr/>
      </dsp:nvSpPr>
      <dsp:spPr>
        <a:xfrm>
          <a:off x="381521" y="1653085"/>
          <a:ext cx="1102056" cy="1102056"/>
        </a:xfrm>
        <a:prstGeom prst="ellipse">
          <a:avLst/>
        </a:prstGeom>
        <a:solidFill>
          <a:schemeClr val="lt1">
            <a:hueOff val="0"/>
            <a:satOff val="0"/>
            <a:lumOff val="0"/>
            <a:alphaOff val="0"/>
          </a:schemeClr>
        </a:solidFill>
        <a:ln w="9525" cap="flat" cmpd="sng" algn="ctr">
          <a:solidFill>
            <a:schemeClr val="accent6">
              <a:shade val="80000"/>
              <a:hueOff val="160640"/>
              <a:satOff val="-6455"/>
              <a:lumOff val="138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167DF8F-8AC3-4916-9E25-82BF25E493E4}">
      <dsp:nvSpPr>
        <dsp:cNvPr id="0" name=""/>
        <dsp:cNvSpPr/>
      </dsp:nvSpPr>
      <dsp:spPr>
        <a:xfrm>
          <a:off x="612072" y="3085758"/>
          <a:ext cx="4647674" cy="881645"/>
        </a:xfrm>
        <a:prstGeom prst="rect">
          <a:avLst/>
        </a:prstGeom>
        <a:gradFill rotWithShape="0">
          <a:gsLst>
            <a:gs pos="0">
              <a:schemeClr val="accent6">
                <a:shade val="80000"/>
                <a:hueOff val="321280"/>
                <a:satOff val="-12909"/>
                <a:lumOff val="27628"/>
                <a:alphaOff val="0"/>
                <a:tint val="100000"/>
                <a:shade val="100000"/>
                <a:satMod val="130000"/>
              </a:schemeClr>
            </a:gs>
            <a:gs pos="100000">
              <a:schemeClr val="accent6">
                <a:shade val="80000"/>
                <a:hueOff val="321280"/>
                <a:satOff val="-12909"/>
                <a:lumOff val="27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9806" tIns="40640" rIns="40640" bIns="40640" numCol="1" spcCol="1270" anchor="ctr" anchorCtr="0">
          <a:noAutofit/>
        </a:bodyPr>
        <a:lstStyle/>
        <a:p>
          <a:pPr marL="0" lvl="0" indent="0" algn="l" defTabSz="711200">
            <a:lnSpc>
              <a:spcPct val="90000"/>
            </a:lnSpc>
            <a:spcBef>
              <a:spcPct val="0"/>
            </a:spcBef>
            <a:spcAft>
              <a:spcPct val="35000"/>
            </a:spcAft>
            <a:buNone/>
          </a:pPr>
          <a:r>
            <a:rPr lang="en-ZA" sz="1600" kern="1200" dirty="0">
              <a:solidFill>
                <a:schemeClr val="tx1"/>
              </a:solidFill>
            </a:rPr>
            <a:t>High priority Business Capabilities required to fulfil on Group strategic aspirations were identified based on strategy decomposition</a:t>
          </a:r>
        </a:p>
      </dsp:txBody>
      <dsp:txXfrm>
        <a:off x="612072" y="3085758"/>
        <a:ext cx="4647674" cy="881645"/>
      </dsp:txXfrm>
    </dsp:sp>
    <dsp:sp modelId="{3D00966F-08CA-4423-9253-2090F129C1BC}">
      <dsp:nvSpPr>
        <dsp:cNvPr id="0" name=""/>
        <dsp:cNvSpPr/>
      </dsp:nvSpPr>
      <dsp:spPr>
        <a:xfrm>
          <a:off x="61043" y="2975553"/>
          <a:ext cx="1102056" cy="1102056"/>
        </a:xfrm>
        <a:prstGeom prst="ellipse">
          <a:avLst/>
        </a:prstGeom>
        <a:solidFill>
          <a:schemeClr val="lt1">
            <a:hueOff val="0"/>
            <a:satOff val="0"/>
            <a:lumOff val="0"/>
            <a:alphaOff val="0"/>
          </a:schemeClr>
        </a:solidFill>
        <a:ln w="9525" cap="flat" cmpd="sng" algn="ctr">
          <a:solidFill>
            <a:schemeClr val="accent6">
              <a:shade val="80000"/>
              <a:hueOff val="321280"/>
              <a:satOff val="-12909"/>
              <a:lumOff val="27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79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23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60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97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9111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
        <p:nvSpPr>
          <p:cNvPr id="12" name="Google Shape;12;p15"/>
          <p:cNvSpPr/>
          <p:nvPr/>
        </p:nvSpPr>
        <p:spPr>
          <a:xfrm>
            <a:off x="8376428" y="1009157"/>
            <a:ext cx="8302752" cy="8302752"/>
          </a:xfrm>
          <a:prstGeom prst="ellipse">
            <a:avLst/>
          </a:prstGeom>
          <a:solidFill>
            <a:srgbClr val="BBE5F1">
              <a:alpha val="164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5"/>
          <p:cNvSpPr/>
          <p:nvPr/>
        </p:nvSpPr>
        <p:spPr>
          <a:xfrm>
            <a:off x="2941768" y="2648802"/>
            <a:ext cx="8302752" cy="8302752"/>
          </a:xfrm>
          <a:prstGeom prst="ellipse">
            <a:avLst/>
          </a:prstGeom>
          <a:solidFill>
            <a:srgbClr val="BBE5F1">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5"/>
          <p:cNvSpPr/>
          <p:nvPr/>
        </p:nvSpPr>
        <p:spPr>
          <a:xfrm>
            <a:off x="0" y="4706523"/>
            <a:ext cx="12192000" cy="2291686"/>
          </a:xfrm>
          <a:prstGeom prst="rect">
            <a:avLst/>
          </a:prstGeom>
          <a:solidFill>
            <a:srgbClr val="BB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15" descr="A picture containing person, food, egg, sweet&#10;&#10;Description automatically generated"/>
          <p:cNvPicPr preferRelativeResize="0"/>
          <p:nvPr/>
        </p:nvPicPr>
        <p:blipFill rotWithShape="1">
          <a:blip r:embed="rId2">
            <a:alphaModFix/>
          </a:blip>
          <a:srcRect/>
          <a:stretch/>
        </p:blipFill>
        <p:spPr>
          <a:xfrm>
            <a:off x="5275877" y="1503734"/>
            <a:ext cx="6916123" cy="5494475"/>
          </a:xfrm>
          <a:prstGeom prst="rect">
            <a:avLst/>
          </a:prstGeom>
          <a:noFill/>
          <a:ln>
            <a:noFill/>
          </a:ln>
        </p:spPr>
      </p:pic>
      <p:sp>
        <p:nvSpPr>
          <p:cNvPr id="16" name="Google Shape;16;p15"/>
          <p:cNvSpPr/>
          <p:nvPr/>
        </p:nvSpPr>
        <p:spPr>
          <a:xfrm>
            <a:off x="0" y="3720161"/>
            <a:ext cx="6181344" cy="2479813"/>
          </a:xfrm>
          <a:prstGeom prst="rect">
            <a:avLst/>
          </a:prstGeom>
          <a:solidFill>
            <a:srgbClr val="00A6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A6D2"/>
              </a:solidFill>
              <a:highlight>
                <a:srgbClr val="00A6D2"/>
              </a:highlight>
              <a:latin typeface="Calibri"/>
              <a:ea typeface="Calibri"/>
              <a:cs typeface="Calibri"/>
              <a:sym typeface="Calibri"/>
            </a:endParaRPr>
          </a:p>
        </p:txBody>
      </p:sp>
      <p:sp>
        <p:nvSpPr>
          <p:cNvPr id="17" name="Google Shape;17;p15"/>
          <p:cNvSpPr/>
          <p:nvPr/>
        </p:nvSpPr>
        <p:spPr>
          <a:xfrm>
            <a:off x="5275877" y="0"/>
            <a:ext cx="6916123" cy="1503734"/>
          </a:xfrm>
          <a:prstGeom prst="rect">
            <a:avLst/>
          </a:prstGeom>
          <a:solidFill>
            <a:srgbClr val="B1BD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15"/>
          <p:cNvSpPr txBox="1"/>
          <p:nvPr/>
        </p:nvSpPr>
        <p:spPr>
          <a:xfrm>
            <a:off x="5809860" y="318264"/>
            <a:ext cx="6023113"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4000" b="0" i="0" u="none" strike="noStrike" cap="none">
                <a:solidFill>
                  <a:srgbClr val="00667F"/>
                </a:solidFill>
                <a:latin typeface="Arial"/>
                <a:ea typeface="Arial"/>
                <a:cs typeface="Arial"/>
                <a:sym typeface="Arial"/>
              </a:rPr>
              <a:t>Open Digital Standards</a:t>
            </a:r>
            <a:endParaRPr/>
          </a:p>
          <a:p>
            <a:pPr marL="0" marR="0" lvl="0" indent="0" algn="r" rtl="0">
              <a:spcBef>
                <a:spcPts val="0"/>
              </a:spcBef>
              <a:spcAft>
                <a:spcPts val="0"/>
              </a:spcAft>
              <a:buNone/>
            </a:pPr>
            <a:r>
              <a:rPr lang="en-GB" sz="2400" b="0" i="0" u="none" strike="noStrike" cap="none">
                <a:solidFill>
                  <a:srgbClr val="00667F"/>
                </a:solidFill>
                <a:latin typeface="Arial"/>
                <a:ea typeface="Arial"/>
                <a:cs typeface="Arial"/>
                <a:sym typeface="Arial"/>
              </a:rPr>
              <a:t>October 25-27, 2021</a:t>
            </a:r>
            <a:endParaRPr sz="2400" b="0" i="0" u="none" strike="noStrike" cap="none">
              <a:solidFill>
                <a:srgbClr val="00667F"/>
              </a:solidFill>
              <a:latin typeface="Arial"/>
              <a:ea typeface="Arial"/>
              <a:cs typeface="Arial"/>
              <a:sym typeface="Arial"/>
            </a:endParaRPr>
          </a:p>
        </p:txBody>
      </p:sp>
      <p:pic>
        <p:nvPicPr>
          <p:cNvPr id="19" name="Google Shape;19;p15"/>
          <p:cNvPicPr preferRelativeResize="0"/>
          <p:nvPr/>
        </p:nvPicPr>
        <p:blipFill rotWithShape="1">
          <a:blip r:embed="rId3">
            <a:alphaModFix/>
          </a:blip>
          <a:srcRect/>
          <a:stretch/>
        </p:blipFill>
        <p:spPr>
          <a:xfrm>
            <a:off x="788697" y="551622"/>
            <a:ext cx="3573233" cy="2598715"/>
          </a:xfrm>
          <a:prstGeom prst="rect">
            <a:avLst/>
          </a:prstGeom>
          <a:noFill/>
          <a:ln>
            <a:noFill/>
          </a:ln>
        </p:spPr>
      </p:pic>
      <p:sp>
        <p:nvSpPr>
          <p:cNvPr id="20" name="Google Shape;20;p15"/>
          <p:cNvSpPr txBox="1">
            <a:spLocks noGrp="1"/>
          </p:cNvSpPr>
          <p:nvPr>
            <p:ph type="title"/>
          </p:nvPr>
        </p:nvSpPr>
        <p:spPr>
          <a:xfrm>
            <a:off x="355335" y="4283346"/>
            <a:ext cx="5303763" cy="11438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BE5F1"/>
              </a:buClr>
              <a:buSzPts val="2800"/>
              <a:buFont typeface="Arial"/>
              <a:buNone/>
              <a:defRPr sz="2800">
                <a:solidFill>
                  <a:srgbClr val="BBE5F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30"/>
        <p:cNvGrpSpPr/>
        <p:nvPr/>
      </p:nvGrpSpPr>
      <p:grpSpPr>
        <a:xfrm>
          <a:off x="0" y="0"/>
          <a:ext cx="0" cy="0"/>
          <a:chOff x="0" y="0"/>
          <a:chExt cx="0" cy="0"/>
        </a:xfrm>
      </p:grpSpPr>
      <p:sp>
        <p:nvSpPr>
          <p:cNvPr id="2" name="Title 1">
            <a:extLst>
              <a:ext uri="{FF2B5EF4-FFF2-40B4-BE49-F238E27FC236}">
                <a16:creationId xmlns:a16="http://schemas.microsoft.com/office/drawing/2014/main" id="{D370749C-21B2-49F8-9E37-36736B3476B5}"/>
              </a:ext>
            </a:extLst>
          </p:cNvPr>
          <p:cNvSpPr>
            <a:spLocks noGrp="1"/>
          </p:cNvSpPr>
          <p:nvPr>
            <p:ph type="title"/>
          </p:nvPr>
        </p:nvSpPr>
        <p:spPr>
          <a:xfrm>
            <a:off x="3786909" y="79581"/>
            <a:ext cx="7969675" cy="1185801"/>
          </a:xfrm>
        </p:spPr>
        <p:txBody>
          <a:bodyPr>
            <a:normAutofit/>
          </a:bodyPr>
          <a:lstStyle>
            <a:lvl1pPr algn="r">
              <a:defRPr sz="3200">
                <a:solidFill>
                  <a:srgbClr val="00667F"/>
                </a:solidFill>
              </a:defRPr>
            </a:lvl1pPr>
          </a:lstStyle>
          <a:p>
            <a:r>
              <a:rPr lang="en-US"/>
              <a:t>Click to edit Master title style</a:t>
            </a:r>
            <a:endParaRPr lang="en-ZA"/>
          </a:p>
        </p:txBody>
      </p:sp>
      <p:pic>
        <p:nvPicPr>
          <p:cNvPr id="31" name="Google Shape;31;p17"/>
          <p:cNvPicPr preferRelativeResize="0"/>
          <p:nvPr/>
        </p:nvPicPr>
        <p:blipFill rotWithShape="1">
          <a:blip r:embed="rId2">
            <a:alphaModFix/>
          </a:blip>
          <a:srcRect/>
          <a:stretch/>
        </p:blipFill>
        <p:spPr>
          <a:xfrm>
            <a:off x="371253" y="323023"/>
            <a:ext cx="1824450" cy="1326873"/>
          </a:xfrm>
          <a:prstGeom prst="rect">
            <a:avLst/>
          </a:prstGeom>
          <a:noFill/>
          <a:ln>
            <a:noFill/>
          </a:ln>
        </p:spPr>
      </p:pic>
      <p:sp>
        <p:nvSpPr>
          <p:cNvPr id="33" name="Google Shape;33;p17"/>
          <p:cNvSpPr txBox="1">
            <a:spLocks noGrp="1"/>
          </p:cNvSpPr>
          <p:nvPr>
            <p:ph type="body" idx="1"/>
          </p:nvPr>
        </p:nvSpPr>
        <p:spPr>
          <a:xfrm>
            <a:off x="371253" y="1958769"/>
            <a:ext cx="11576272" cy="48196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0"/>
        <p:cNvGrpSpPr/>
        <p:nvPr/>
      </p:nvGrpSpPr>
      <p:grpSpPr>
        <a:xfrm>
          <a:off x="0" y="0"/>
          <a:ext cx="0" cy="0"/>
          <a:chOff x="0" y="0"/>
          <a:chExt cx="0" cy="0"/>
        </a:xfrm>
      </p:grpSpPr>
      <p:pic>
        <p:nvPicPr>
          <p:cNvPr id="41" name="Google Shape;41;p19" descr="A picture containing light&#10;&#10;Description automatically generated"/>
          <p:cNvPicPr preferRelativeResize="0"/>
          <p:nvPr/>
        </p:nvPicPr>
        <p:blipFill rotWithShape="1">
          <a:blip r:embed="rId2">
            <a:alphaModFix/>
          </a:blip>
          <a:srcRect t="7786" b="7786"/>
          <a:stretch/>
        </p:blipFill>
        <p:spPr>
          <a:xfrm>
            <a:off x="0" y="0"/>
            <a:ext cx="12192000" cy="6858000"/>
          </a:xfrm>
          <a:prstGeom prst="rect">
            <a:avLst/>
          </a:prstGeom>
          <a:noFill/>
          <a:ln>
            <a:noFill/>
          </a:ln>
        </p:spPr>
      </p:pic>
      <p:sp>
        <p:nvSpPr>
          <p:cNvPr id="42" name="Google Shape;42;p19"/>
          <p:cNvSpPr/>
          <p:nvPr/>
        </p:nvSpPr>
        <p:spPr>
          <a:xfrm>
            <a:off x="861924" y="2210765"/>
            <a:ext cx="1750500" cy="3916709"/>
          </a:xfrm>
          <a:prstGeom prst="rect">
            <a:avLst/>
          </a:prstGeom>
        </p:spPr>
        <p:txBody>
          <a:bodyPr>
            <a:prstTxWarp prst="textPlain">
              <a:avLst/>
            </a:prstTxWarp>
          </a:bodyPr>
          <a:lstStyle/>
          <a:p>
            <a:pPr lvl="0" algn="ctr"/>
            <a:r>
              <a:rPr b="1" i="0">
                <a:ln>
                  <a:noFill/>
                </a:ln>
                <a:solidFill>
                  <a:srgbClr val="0B6AB1">
                    <a:alpha val="47450"/>
                  </a:srgbClr>
                </a:solidFill>
                <a:latin typeface="Arial"/>
              </a:rPr>
              <a:t>1</a:t>
            </a:r>
          </a:p>
        </p:txBody>
      </p:sp>
      <p:sp>
        <p:nvSpPr>
          <p:cNvPr id="43" name="Google Shape;43;p19"/>
          <p:cNvSpPr txBox="1">
            <a:spLocks noGrp="1"/>
          </p:cNvSpPr>
          <p:nvPr>
            <p:ph type="ctrTitle"/>
          </p:nvPr>
        </p:nvSpPr>
        <p:spPr>
          <a:xfrm>
            <a:off x="861925" y="3988224"/>
            <a:ext cx="6353883" cy="1050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9"/>
          <p:cNvSpPr txBox="1">
            <a:spLocks noGrp="1"/>
          </p:cNvSpPr>
          <p:nvPr>
            <p:ph type="subTitle" idx="1"/>
          </p:nvPr>
        </p:nvSpPr>
        <p:spPr>
          <a:xfrm>
            <a:off x="861926" y="5059875"/>
            <a:ext cx="6353882" cy="369900"/>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45" name="Google Shape;45;p19"/>
          <p:cNvPicPr preferRelativeResize="0"/>
          <p:nvPr/>
        </p:nvPicPr>
        <p:blipFill rotWithShape="1">
          <a:blip r:embed="rId3">
            <a:alphaModFix/>
          </a:blip>
          <a:srcRect/>
          <a:stretch/>
        </p:blipFill>
        <p:spPr>
          <a:xfrm>
            <a:off x="232358" y="291324"/>
            <a:ext cx="1824450" cy="13268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6"/>
        <p:cNvGrpSpPr/>
        <p:nvPr/>
      </p:nvGrpSpPr>
      <p:grpSpPr>
        <a:xfrm>
          <a:off x="0" y="0"/>
          <a:ext cx="0" cy="0"/>
          <a:chOff x="0" y="0"/>
          <a:chExt cx="0" cy="0"/>
        </a:xfrm>
      </p:grpSpPr>
      <p:pic>
        <p:nvPicPr>
          <p:cNvPr id="47" name="Google Shape;47;p20" descr="Background pattern&#10;&#10;Description automatically generated with medium confidence"/>
          <p:cNvPicPr preferRelativeResize="0"/>
          <p:nvPr/>
        </p:nvPicPr>
        <p:blipFill rotWithShape="1">
          <a:blip r:embed="rId2">
            <a:alphaModFix/>
          </a:blip>
          <a:srcRect t="7812" b="7811"/>
          <a:stretch/>
        </p:blipFill>
        <p:spPr>
          <a:xfrm>
            <a:off x="0" y="0"/>
            <a:ext cx="12192000" cy="6858000"/>
          </a:xfrm>
          <a:prstGeom prst="rect">
            <a:avLst/>
          </a:prstGeom>
          <a:noFill/>
          <a:ln>
            <a:noFill/>
          </a:ln>
        </p:spPr>
      </p:pic>
      <p:sp>
        <p:nvSpPr>
          <p:cNvPr id="48" name="Google Shape;48;p20"/>
          <p:cNvSpPr/>
          <p:nvPr/>
        </p:nvSpPr>
        <p:spPr>
          <a:xfrm>
            <a:off x="861924" y="2268638"/>
            <a:ext cx="1750500" cy="3858836"/>
          </a:xfrm>
          <a:prstGeom prst="rect">
            <a:avLst/>
          </a:prstGeom>
        </p:spPr>
        <p:txBody>
          <a:bodyPr>
            <a:prstTxWarp prst="textPlain">
              <a:avLst/>
            </a:prstTxWarp>
          </a:bodyPr>
          <a:lstStyle/>
          <a:p>
            <a:pPr lvl="0" algn="ctr"/>
            <a:r>
              <a:rPr b="1" i="0">
                <a:ln>
                  <a:noFill/>
                </a:ln>
                <a:solidFill>
                  <a:srgbClr val="0B6AB1">
                    <a:alpha val="47450"/>
                  </a:srgbClr>
                </a:solidFill>
                <a:latin typeface="Arial"/>
              </a:rPr>
              <a:t>2</a:t>
            </a:r>
          </a:p>
        </p:txBody>
      </p:sp>
      <p:sp>
        <p:nvSpPr>
          <p:cNvPr id="49" name="Google Shape;49;p20"/>
          <p:cNvSpPr txBox="1">
            <a:spLocks noGrp="1"/>
          </p:cNvSpPr>
          <p:nvPr>
            <p:ph type="ctrTitle"/>
          </p:nvPr>
        </p:nvSpPr>
        <p:spPr>
          <a:xfrm>
            <a:off x="861925" y="3988224"/>
            <a:ext cx="6353883" cy="1050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0"/>
          <p:cNvSpPr txBox="1">
            <a:spLocks noGrp="1"/>
          </p:cNvSpPr>
          <p:nvPr>
            <p:ph type="subTitle" idx="1"/>
          </p:nvPr>
        </p:nvSpPr>
        <p:spPr>
          <a:xfrm>
            <a:off x="861926" y="5059875"/>
            <a:ext cx="6353882" cy="369900"/>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51" name="Google Shape;51;p20"/>
          <p:cNvPicPr preferRelativeResize="0"/>
          <p:nvPr/>
        </p:nvPicPr>
        <p:blipFill rotWithShape="1">
          <a:blip r:embed="rId3">
            <a:alphaModFix/>
          </a:blip>
          <a:srcRect/>
          <a:stretch/>
        </p:blipFill>
        <p:spPr>
          <a:xfrm>
            <a:off x="232358" y="291324"/>
            <a:ext cx="1824450" cy="132687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2"/>
        <p:cNvGrpSpPr/>
        <p:nvPr/>
      </p:nvGrpSpPr>
      <p:grpSpPr>
        <a:xfrm>
          <a:off x="0" y="0"/>
          <a:ext cx="0" cy="0"/>
          <a:chOff x="0" y="0"/>
          <a:chExt cx="0" cy="0"/>
        </a:xfrm>
      </p:grpSpPr>
      <p:pic>
        <p:nvPicPr>
          <p:cNvPr id="53" name="Google Shape;53;p21"/>
          <p:cNvPicPr preferRelativeResize="0"/>
          <p:nvPr/>
        </p:nvPicPr>
        <p:blipFill rotWithShape="1">
          <a:blip r:embed="rId2">
            <a:alphaModFix amt="46000"/>
          </a:blip>
          <a:srcRect t="7812" b="7811"/>
          <a:stretch/>
        </p:blipFill>
        <p:spPr>
          <a:xfrm>
            <a:off x="0" y="0"/>
            <a:ext cx="12192000" cy="6858000"/>
          </a:xfrm>
          <a:prstGeom prst="rect">
            <a:avLst/>
          </a:prstGeom>
          <a:noFill/>
          <a:ln>
            <a:noFill/>
          </a:ln>
        </p:spPr>
      </p:pic>
      <p:sp>
        <p:nvSpPr>
          <p:cNvPr id="54" name="Google Shape;54;p21"/>
          <p:cNvSpPr/>
          <p:nvPr/>
        </p:nvSpPr>
        <p:spPr>
          <a:xfrm>
            <a:off x="861924" y="2268638"/>
            <a:ext cx="1750500" cy="3858836"/>
          </a:xfrm>
          <a:prstGeom prst="rect">
            <a:avLst/>
          </a:prstGeom>
        </p:spPr>
        <p:txBody>
          <a:bodyPr>
            <a:prstTxWarp prst="textPlain">
              <a:avLst/>
            </a:prstTxWarp>
          </a:bodyPr>
          <a:lstStyle/>
          <a:p>
            <a:pPr lvl="0" algn="ctr"/>
            <a:r>
              <a:rPr b="1" i="0">
                <a:ln>
                  <a:noFill/>
                </a:ln>
                <a:solidFill>
                  <a:srgbClr val="0B6AB1">
                    <a:alpha val="47450"/>
                  </a:srgbClr>
                </a:solidFill>
                <a:latin typeface="Arial"/>
              </a:rPr>
              <a:t>3</a:t>
            </a:r>
          </a:p>
        </p:txBody>
      </p:sp>
      <p:sp>
        <p:nvSpPr>
          <p:cNvPr id="55" name="Google Shape;55;p21"/>
          <p:cNvSpPr txBox="1">
            <a:spLocks noGrp="1"/>
          </p:cNvSpPr>
          <p:nvPr>
            <p:ph type="ctrTitle"/>
          </p:nvPr>
        </p:nvSpPr>
        <p:spPr>
          <a:xfrm>
            <a:off x="861925" y="3988224"/>
            <a:ext cx="6353883" cy="1050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subTitle" idx="1"/>
          </p:nvPr>
        </p:nvSpPr>
        <p:spPr>
          <a:xfrm>
            <a:off x="861926" y="5059875"/>
            <a:ext cx="6353882" cy="369900"/>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57" name="Google Shape;57;p21"/>
          <p:cNvPicPr preferRelativeResize="0"/>
          <p:nvPr/>
        </p:nvPicPr>
        <p:blipFill rotWithShape="1">
          <a:blip r:embed="rId3">
            <a:alphaModFix/>
          </a:blip>
          <a:srcRect/>
          <a:stretch/>
        </p:blipFill>
        <p:spPr>
          <a:xfrm>
            <a:off x="232358" y="291324"/>
            <a:ext cx="1824450" cy="132687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58"/>
        <p:cNvGrpSpPr/>
        <p:nvPr/>
      </p:nvGrpSpPr>
      <p:grpSpPr>
        <a:xfrm>
          <a:off x="0" y="0"/>
          <a:ext cx="0" cy="0"/>
          <a:chOff x="0" y="0"/>
          <a:chExt cx="0" cy="0"/>
        </a:xfrm>
      </p:grpSpPr>
      <p:pic>
        <p:nvPicPr>
          <p:cNvPr id="59" name="Google Shape;59;p22"/>
          <p:cNvPicPr preferRelativeResize="0"/>
          <p:nvPr/>
        </p:nvPicPr>
        <p:blipFill rotWithShape="1">
          <a:blip r:embed="rId2">
            <a:alphaModFix/>
          </a:blip>
          <a:srcRect/>
          <a:stretch/>
        </p:blipFill>
        <p:spPr>
          <a:xfrm>
            <a:off x="371253" y="323023"/>
            <a:ext cx="1824450" cy="1326873"/>
          </a:xfrm>
          <a:prstGeom prst="rect">
            <a:avLst/>
          </a:prstGeom>
          <a:noFill/>
          <a:ln>
            <a:noFill/>
          </a:ln>
        </p:spPr>
      </p:pic>
      <p:sp>
        <p:nvSpPr>
          <p:cNvPr id="61" name="Google Shape;61;p22"/>
          <p:cNvSpPr>
            <a:spLocks noGrp="1"/>
          </p:cNvSpPr>
          <p:nvPr>
            <p:ph type="pic" idx="2"/>
          </p:nvPr>
        </p:nvSpPr>
        <p:spPr>
          <a:xfrm>
            <a:off x="371475" y="1938338"/>
            <a:ext cx="5572125" cy="476091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2"/>
          <p:cNvSpPr txBox="1">
            <a:spLocks noGrp="1"/>
          </p:cNvSpPr>
          <p:nvPr>
            <p:ph type="body" idx="1"/>
          </p:nvPr>
        </p:nvSpPr>
        <p:spPr>
          <a:xfrm>
            <a:off x="6096000" y="1917700"/>
            <a:ext cx="5999163" cy="47910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Title 1">
            <a:extLst>
              <a:ext uri="{FF2B5EF4-FFF2-40B4-BE49-F238E27FC236}">
                <a16:creationId xmlns:a16="http://schemas.microsoft.com/office/drawing/2014/main" id="{C0B49933-440A-4017-A15F-37437C7E16B5}"/>
              </a:ext>
            </a:extLst>
          </p:cNvPr>
          <p:cNvSpPr>
            <a:spLocks noGrp="1"/>
          </p:cNvSpPr>
          <p:nvPr>
            <p:ph type="title"/>
          </p:nvPr>
        </p:nvSpPr>
        <p:spPr>
          <a:xfrm>
            <a:off x="3786909" y="79581"/>
            <a:ext cx="7969675" cy="1185801"/>
          </a:xfrm>
        </p:spPr>
        <p:txBody>
          <a:bodyPr>
            <a:normAutofit/>
          </a:bodyPr>
          <a:lstStyle>
            <a:lvl1pPr algn="r">
              <a:defRPr sz="3200">
                <a:solidFill>
                  <a:srgbClr val="00667F"/>
                </a:solidFill>
              </a:defRPr>
            </a:lvl1pPr>
          </a:lstStyle>
          <a:p>
            <a:r>
              <a:rPr lang="en-US"/>
              <a:t>Click to edit Master title style</a:t>
            </a:r>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userDrawn="1">
  <p:cSld name="3_Title and Content">
    <p:spTree>
      <p:nvGrpSpPr>
        <p:cNvPr id="1" name="Shape 81"/>
        <p:cNvGrpSpPr/>
        <p:nvPr/>
      </p:nvGrpSpPr>
      <p:grpSpPr>
        <a:xfrm>
          <a:off x="0" y="0"/>
          <a:ext cx="0" cy="0"/>
          <a:chOff x="0" y="0"/>
          <a:chExt cx="0" cy="0"/>
        </a:xfrm>
      </p:grpSpPr>
      <p:sp>
        <p:nvSpPr>
          <p:cNvPr id="82" name="Google Shape;82;p26"/>
          <p:cNvSpPr/>
          <p:nvPr/>
        </p:nvSpPr>
        <p:spPr>
          <a:xfrm>
            <a:off x="198782" y="1987827"/>
            <a:ext cx="11728175" cy="4731026"/>
          </a:xfrm>
          <a:prstGeom prst="rect">
            <a:avLst/>
          </a:prstGeom>
          <a:solidFill>
            <a:srgbClr val="BBE5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3" name="Google Shape;83;p26"/>
          <p:cNvPicPr preferRelativeResize="0"/>
          <p:nvPr/>
        </p:nvPicPr>
        <p:blipFill rotWithShape="1">
          <a:blip r:embed="rId2">
            <a:alphaModFix/>
          </a:blip>
          <a:srcRect/>
          <a:stretch/>
        </p:blipFill>
        <p:spPr>
          <a:xfrm>
            <a:off x="371253" y="323023"/>
            <a:ext cx="1824450" cy="1326873"/>
          </a:xfrm>
          <a:prstGeom prst="rect">
            <a:avLst/>
          </a:prstGeom>
          <a:noFill/>
          <a:ln>
            <a:noFill/>
          </a:ln>
        </p:spPr>
      </p:pic>
      <p:sp>
        <p:nvSpPr>
          <p:cNvPr id="85" name="Google Shape;85;p26"/>
          <p:cNvSpPr txBox="1">
            <a:spLocks noGrp="1"/>
          </p:cNvSpPr>
          <p:nvPr>
            <p:ph type="body" idx="1"/>
          </p:nvPr>
        </p:nvSpPr>
        <p:spPr>
          <a:xfrm>
            <a:off x="371253" y="2226365"/>
            <a:ext cx="11366860" cy="43086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 name="Title 1">
            <a:extLst>
              <a:ext uri="{FF2B5EF4-FFF2-40B4-BE49-F238E27FC236}">
                <a16:creationId xmlns:a16="http://schemas.microsoft.com/office/drawing/2014/main" id="{A6136AAE-27B9-4D0F-B54F-138C84CAA17B}"/>
              </a:ext>
            </a:extLst>
          </p:cNvPr>
          <p:cNvSpPr>
            <a:spLocks noGrp="1"/>
          </p:cNvSpPr>
          <p:nvPr>
            <p:ph type="title"/>
          </p:nvPr>
        </p:nvSpPr>
        <p:spPr>
          <a:xfrm>
            <a:off x="3786909" y="79581"/>
            <a:ext cx="7969675" cy="1185801"/>
          </a:xfrm>
        </p:spPr>
        <p:txBody>
          <a:bodyPr>
            <a:normAutofit/>
          </a:bodyPr>
          <a:lstStyle>
            <a:lvl1pPr algn="r">
              <a:defRPr sz="3200">
                <a:solidFill>
                  <a:srgbClr val="00667F"/>
                </a:solidFill>
              </a:defRPr>
            </a:lvl1pPr>
          </a:lstStyle>
          <a:p>
            <a:r>
              <a:rPr lang="en-US"/>
              <a:t>Click to edit Master title style</a:t>
            </a:r>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14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slideshare.net/InfoEcon/platform-strategy-ibm-72511"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hyperlink" Target="https://pubs.opengroup.org/architecture/archimate2-doc/copyright.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title"/>
          </p:nvPr>
        </p:nvSpPr>
        <p:spPr>
          <a:xfrm>
            <a:off x="355335" y="4283346"/>
            <a:ext cx="5303763" cy="1143872"/>
          </a:xfrm>
          <a:prstGeom prst="rect">
            <a:avLst/>
          </a:prstGeom>
          <a:noFill/>
          <a:ln>
            <a:noFill/>
          </a:ln>
        </p:spPr>
        <p:txBody>
          <a:bodyPr spcFirstLastPara="1" wrap="square" lIns="91425" tIns="45700" rIns="91425" bIns="45700" anchor="ctr" anchorCtr="0">
            <a:normAutofit fontScale="90000"/>
          </a:bodyPr>
          <a:lstStyle/>
          <a:p>
            <a:pPr lvl="0"/>
            <a:r>
              <a:rPr lang="en-ZA" b="1" dirty="0"/>
              <a:t>TOGAF for </a:t>
            </a:r>
            <a:br>
              <a:rPr lang="en-ZA" b="1" dirty="0"/>
            </a:br>
            <a:r>
              <a:rPr lang="en-ZA" b="1" dirty="0"/>
              <a:t>Yesterday, Today and Tomorrow</a:t>
            </a:r>
            <a:br>
              <a:rPr lang="en-ZA" dirty="0"/>
            </a:br>
            <a:br>
              <a:rPr lang="en-ZA" dirty="0"/>
            </a:br>
            <a:r>
              <a:rPr lang="en-ZA" dirty="0"/>
              <a:t>Paul van der Merwe</a:t>
            </a:r>
            <a:br>
              <a:rPr lang="en-ZA" dirty="0"/>
            </a:br>
            <a:r>
              <a:rPr lang="en-ZA" sz="1800" dirty="0"/>
              <a:t>Head of Enterprise Architecture</a:t>
            </a:r>
            <a:br>
              <a:rPr lang="en-ZA" sz="1800" dirty="0"/>
            </a:br>
            <a:r>
              <a:rPr lang="en-ZA" sz="1800" dirty="0"/>
              <a:t>Standard Bank Group</a:t>
            </a:r>
            <a:endParaRPr dirty="0"/>
          </a:p>
        </p:txBody>
      </p:sp>
      <p:sp>
        <p:nvSpPr>
          <p:cNvPr id="3" name="Oval 2">
            <a:extLst>
              <a:ext uri="{FF2B5EF4-FFF2-40B4-BE49-F238E27FC236}">
                <a16:creationId xmlns:a16="http://schemas.microsoft.com/office/drawing/2014/main" id="{BF4E7818-FD21-4A1D-BA00-109FF5F7CA12}"/>
              </a:ext>
            </a:extLst>
          </p:cNvPr>
          <p:cNvSpPr/>
          <p:nvPr/>
        </p:nvSpPr>
        <p:spPr>
          <a:xfrm>
            <a:off x="8790038" y="4402997"/>
            <a:ext cx="570271" cy="45228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0606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A8204-7F24-4867-928F-7BBF8B2919C5}"/>
              </a:ext>
            </a:extLst>
          </p:cNvPr>
          <p:cNvSpPr>
            <a:spLocks noGrp="1"/>
          </p:cNvSpPr>
          <p:nvPr>
            <p:ph type="title"/>
          </p:nvPr>
        </p:nvSpPr>
        <p:spPr/>
        <p:txBody>
          <a:bodyPr/>
          <a:lstStyle/>
          <a:p>
            <a:r>
              <a:rPr lang="en-ZA" dirty="0"/>
              <a:t>TOGAF Adoption</a:t>
            </a:r>
          </a:p>
        </p:txBody>
      </p:sp>
      <p:pic>
        <p:nvPicPr>
          <p:cNvPr id="4" name="Picture 3">
            <a:extLst>
              <a:ext uri="{FF2B5EF4-FFF2-40B4-BE49-F238E27FC236}">
                <a16:creationId xmlns:a16="http://schemas.microsoft.com/office/drawing/2014/main" id="{2A93F451-C199-468C-94BF-B33D6F41781F}"/>
              </a:ext>
            </a:extLst>
          </p:cNvPr>
          <p:cNvPicPr>
            <a:picLocks noChangeAspect="1"/>
          </p:cNvPicPr>
          <p:nvPr/>
        </p:nvPicPr>
        <p:blipFill>
          <a:blip r:embed="rId2"/>
          <a:stretch>
            <a:fillRect/>
          </a:stretch>
        </p:blipFill>
        <p:spPr>
          <a:xfrm>
            <a:off x="539765" y="1901779"/>
            <a:ext cx="4870611" cy="3358480"/>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46349EE3-43A3-4325-912F-208972A51669}"/>
              </a:ext>
            </a:extLst>
          </p:cNvPr>
          <p:cNvPicPr>
            <a:picLocks noChangeAspect="1"/>
          </p:cNvPicPr>
          <p:nvPr/>
        </p:nvPicPr>
        <p:blipFill>
          <a:blip r:embed="rId3"/>
          <a:stretch>
            <a:fillRect/>
          </a:stretch>
        </p:blipFill>
        <p:spPr>
          <a:xfrm>
            <a:off x="5879690" y="2635560"/>
            <a:ext cx="5486796" cy="36990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96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D9E2-D0A0-4DCD-A305-1E400BC324ED}"/>
              </a:ext>
            </a:extLst>
          </p:cNvPr>
          <p:cNvSpPr>
            <a:spLocks noGrp="1"/>
          </p:cNvSpPr>
          <p:nvPr>
            <p:ph type="title"/>
          </p:nvPr>
        </p:nvSpPr>
        <p:spPr/>
        <p:txBody>
          <a:bodyPr/>
          <a:lstStyle/>
          <a:p>
            <a:r>
              <a:rPr lang="en-ZA" dirty="0"/>
              <a:t>Government-wide EA Framework</a:t>
            </a:r>
          </a:p>
        </p:txBody>
      </p:sp>
      <p:pic>
        <p:nvPicPr>
          <p:cNvPr id="4" name="Picture 3">
            <a:extLst>
              <a:ext uri="{FF2B5EF4-FFF2-40B4-BE49-F238E27FC236}">
                <a16:creationId xmlns:a16="http://schemas.microsoft.com/office/drawing/2014/main" id="{4273E27C-C99B-46F4-9F20-CE322C324593}"/>
              </a:ext>
            </a:extLst>
          </p:cNvPr>
          <p:cNvPicPr>
            <a:picLocks noChangeAspect="1"/>
          </p:cNvPicPr>
          <p:nvPr/>
        </p:nvPicPr>
        <p:blipFill>
          <a:blip r:embed="rId2"/>
          <a:stretch>
            <a:fillRect/>
          </a:stretch>
        </p:blipFill>
        <p:spPr>
          <a:xfrm>
            <a:off x="2585884" y="1265382"/>
            <a:ext cx="7838917" cy="54244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69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6" name="Oval 5"/>
          <p:cNvSpPr/>
          <p:nvPr/>
        </p:nvSpPr>
        <p:spPr>
          <a:xfrm>
            <a:off x="5396357" y="2413592"/>
            <a:ext cx="1207351" cy="1150531"/>
          </a:xfrm>
          <a:prstGeom prst="ellipse">
            <a:avLst/>
          </a:prstGeom>
          <a:noFill/>
          <a:ln>
            <a:noFill/>
          </a:ln>
          <a:effectLst>
            <a:outerShdw blurRad="76200" dir="13500000" sy="23000" kx="1200000" algn="br" rotWithShape="0">
              <a:prstClr val="black">
                <a:alpha val="20000"/>
              </a:prstClr>
            </a:outerShdw>
          </a:effectLst>
          <a:scene3d>
            <a:camera prst="orthographicFront"/>
            <a:lightRig rig="sunset" dir="t"/>
          </a:scene3d>
          <a:sp3d prstMaterial="dkEdge"/>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a:p>
        </p:txBody>
      </p:sp>
      <p:grpSp>
        <p:nvGrpSpPr>
          <p:cNvPr id="76" name="Group 75"/>
          <p:cNvGrpSpPr/>
          <p:nvPr/>
        </p:nvGrpSpPr>
        <p:grpSpPr>
          <a:xfrm>
            <a:off x="1616759" y="1841428"/>
            <a:ext cx="3321439" cy="4446415"/>
            <a:chOff x="92758" y="1841427"/>
            <a:chExt cx="3321439" cy="4446415"/>
          </a:xfrm>
        </p:grpSpPr>
        <p:sp>
          <p:nvSpPr>
            <p:cNvPr id="21" name="Oval 20"/>
            <p:cNvSpPr/>
            <p:nvPr/>
          </p:nvSpPr>
          <p:spPr>
            <a:xfrm>
              <a:off x="1351098" y="1841427"/>
              <a:ext cx="827999" cy="828000"/>
            </a:xfrm>
            <a:prstGeom prst="ellipse">
              <a:avLst/>
            </a:prstGeom>
            <a:solidFill>
              <a:srgbClr val="FAEA00"/>
            </a:solidFill>
            <a:ln>
              <a:noFill/>
            </a:ln>
            <a:effectLst>
              <a:glow rad="635000">
                <a:schemeClr val="accent6">
                  <a:satMod val="175000"/>
                  <a:alpha val="40000"/>
                </a:schemeClr>
              </a:glow>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900" b="1" dirty="0">
                  <a:ln w="0">
                    <a:solidFill>
                      <a:schemeClr val="tx1"/>
                    </a:solidFill>
                    <a:round/>
                  </a:ln>
                  <a:solidFill>
                    <a:schemeClr val="tx1"/>
                  </a:solidFill>
                </a:rPr>
                <a:t>Preliminary   </a:t>
              </a:r>
            </a:p>
          </p:txBody>
        </p:sp>
        <p:sp>
          <p:nvSpPr>
            <p:cNvPr id="22" name="Oval 21"/>
            <p:cNvSpPr/>
            <p:nvPr/>
          </p:nvSpPr>
          <p:spPr>
            <a:xfrm>
              <a:off x="1271324" y="4135995"/>
              <a:ext cx="987547" cy="966570"/>
            </a:xfrm>
            <a:prstGeom prst="ellipse">
              <a:avLst/>
            </a:prstGeom>
            <a:solidFill>
              <a:srgbClr val="FFC0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Requirements</a:t>
              </a:r>
              <a:br>
                <a:rPr lang="en-ZA" sz="900" b="1" dirty="0">
                  <a:ln w="0">
                    <a:solidFill>
                      <a:schemeClr val="tx1"/>
                    </a:solidFill>
                    <a:round/>
                  </a:ln>
                  <a:solidFill>
                    <a:schemeClr val="tx1"/>
                  </a:solidFill>
                </a:rPr>
              </a:br>
              <a:r>
                <a:rPr lang="en-ZA" sz="900" b="1" dirty="0">
                  <a:ln w="0">
                    <a:solidFill>
                      <a:schemeClr val="tx1"/>
                    </a:solidFill>
                    <a:round/>
                  </a:ln>
                  <a:solidFill>
                    <a:schemeClr val="tx1"/>
                  </a:solidFill>
                </a:rPr>
                <a:t>Management</a:t>
              </a:r>
            </a:p>
          </p:txBody>
        </p:sp>
        <p:cxnSp>
          <p:nvCxnSpPr>
            <p:cNvPr id="24" name="Straight Arrow Connector 23"/>
            <p:cNvCxnSpPr>
              <a:stCxn id="21" idx="4"/>
              <a:endCxn id="13" idx="0"/>
            </p:cNvCxnSpPr>
            <p:nvPr/>
          </p:nvCxnSpPr>
          <p:spPr>
            <a:xfrm>
              <a:off x="1765098" y="2669427"/>
              <a:ext cx="0" cy="293264"/>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4"/>
              <a:endCxn id="22" idx="0"/>
            </p:cNvCxnSpPr>
            <p:nvPr/>
          </p:nvCxnSpPr>
          <p:spPr>
            <a:xfrm>
              <a:off x="1765098" y="3790691"/>
              <a:ext cx="0" cy="345304"/>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22" idx="7"/>
            </p:cNvCxnSpPr>
            <p:nvPr/>
          </p:nvCxnSpPr>
          <p:spPr>
            <a:xfrm flipH="1">
              <a:off x="2114248" y="3995434"/>
              <a:ext cx="251449" cy="28211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2"/>
              <a:endCxn id="22" idx="6"/>
            </p:cNvCxnSpPr>
            <p:nvPr/>
          </p:nvCxnSpPr>
          <p:spPr>
            <a:xfrm flipH="1">
              <a:off x="2258871" y="4609628"/>
              <a:ext cx="327327" cy="965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5"/>
              <a:endCxn id="16" idx="1"/>
            </p:cNvCxnSpPr>
            <p:nvPr/>
          </p:nvCxnSpPr>
          <p:spPr>
            <a:xfrm>
              <a:off x="2114248" y="4961014"/>
              <a:ext cx="251449" cy="262809"/>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2" idx="4"/>
              <a:endCxn id="17" idx="0"/>
            </p:cNvCxnSpPr>
            <p:nvPr/>
          </p:nvCxnSpPr>
          <p:spPr>
            <a:xfrm>
              <a:off x="1765098" y="5102565"/>
              <a:ext cx="0" cy="357277"/>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 idx="3"/>
              <a:endCxn id="18" idx="7"/>
            </p:cNvCxnSpPr>
            <p:nvPr/>
          </p:nvCxnSpPr>
          <p:spPr>
            <a:xfrm flipH="1">
              <a:off x="1125434" y="4961014"/>
              <a:ext cx="290513" cy="262809"/>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2"/>
              <a:endCxn id="19" idx="6"/>
            </p:cNvCxnSpPr>
            <p:nvPr/>
          </p:nvCxnSpPr>
          <p:spPr>
            <a:xfrm flipH="1">
              <a:off x="920757" y="4619280"/>
              <a:ext cx="350567" cy="0"/>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2" idx="1"/>
              <a:endCxn id="20" idx="5"/>
            </p:cNvCxnSpPr>
            <p:nvPr/>
          </p:nvCxnSpPr>
          <p:spPr>
            <a:xfrm flipH="1" flipV="1">
              <a:off x="1135467" y="3995434"/>
              <a:ext cx="280480" cy="28211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25178" y="3376691"/>
              <a:ext cx="2475020" cy="255387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1351098" y="2962691"/>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A. </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Architecture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Vision</a:t>
              </a:r>
            </a:p>
          </p:txBody>
        </p:sp>
        <p:sp>
          <p:nvSpPr>
            <p:cNvPr id="14" name="Oval 13"/>
            <p:cNvSpPr/>
            <p:nvPr/>
          </p:nvSpPr>
          <p:spPr>
            <a:xfrm>
              <a:off x="2244439" y="328869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B.</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Business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a:t>
              </a:r>
            </a:p>
          </p:txBody>
        </p:sp>
        <p:sp>
          <p:nvSpPr>
            <p:cNvPr id="15" name="Oval 14"/>
            <p:cNvSpPr/>
            <p:nvPr/>
          </p:nvSpPr>
          <p:spPr>
            <a:xfrm>
              <a:off x="2586198" y="4195628"/>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C.</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Information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Systems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Architectures</a:t>
              </a:r>
              <a:br>
                <a:rPr lang="en-ZA" sz="900" b="1" dirty="0">
                  <a:ln w="0">
                    <a:solidFill>
                      <a:schemeClr val="tx1"/>
                    </a:solidFill>
                    <a:round/>
                  </a:ln>
                  <a:solidFill>
                    <a:schemeClr val="tx1"/>
                  </a:solidFill>
                </a:rPr>
              </a:br>
              <a:endParaRPr lang="en-ZA" sz="900" b="1" dirty="0">
                <a:ln w="0">
                  <a:solidFill>
                    <a:schemeClr val="tx1"/>
                  </a:solidFill>
                  <a:round/>
                </a:ln>
                <a:solidFill>
                  <a:schemeClr val="tx1"/>
                </a:solidFill>
              </a:endParaRPr>
            </a:p>
          </p:txBody>
        </p:sp>
        <p:sp>
          <p:nvSpPr>
            <p:cNvPr id="16" name="Oval 15"/>
            <p:cNvSpPr/>
            <p:nvPr/>
          </p:nvSpPr>
          <p:spPr>
            <a:xfrm>
              <a:off x="2244439" y="5102565"/>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D.</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Technology</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a:t>
              </a:r>
            </a:p>
          </p:txBody>
        </p:sp>
        <p:sp>
          <p:nvSpPr>
            <p:cNvPr id="17" name="Oval 16"/>
            <p:cNvSpPr/>
            <p:nvPr/>
          </p:nvSpPr>
          <p:spPr>
            <a:xfrm>
              <a:off x="1351098" y="545984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E.</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Opportunities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and Solutions</a:t>
              </a:r>
            </a:p>
          </p:txBody>
        </p:sp>
        <p:sp>
          <p:nvSpPr>
            <p:cNvPr id="18" name="Oval 17"/>
            <p:cNvSpPr/>
            <p:nvPr/>
          </p:nvSpPr>
          <p:spPr>
            <a:xfrm>
              <a:off x="418693" y="5102565"/>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F.</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Migration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Planning</a:t>
              </a:r>
            </a:p>
          </p:txBody>
        </p:sp>
        <p:sp>
          <p:nvSpPr>
            <p:cNvPr id="19" name="Oval 18"/>
            <p:cNvSpPr/>
            <p:nvPr/>
          </p:nvSpPr>
          <p:spPr>
            <a:xfrm>
              <a:off x="92758" y="4205280"/>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G.</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Implementation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Governance</a:t>
              </a:r>
            </a:p>
          </p:txBody>
        </p:sp>
        <p:sp>
          <p:nvSpPr>
            <p:cNvPr id="20" name="Oval 19"/>
            <p:cNvSpPr/>
            <p:nvPr/>
          </p:nvSpPr>
          <p:spPr>
            <a:xfrm>
              <a:off x="428726" y="328869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H.</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Architecture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Change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Management</a:t>
              </a:r>
            </a:p>
          </p:txBody>
        </p:sp>
        <p:sp>
          <p:nvSpPr>
            <p:cNvPr id="62" name="Isosceles Triangle 61"/>
            <p:cNvSpPr/>
            <p:nvPr/>
          </p:nvSpPr>
          <p:spPr>
            <a:xfrm rot="6944795">
              <a:off x="2251860" y="3473123"/>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Isosceles Triangle 62"/>
            <p:cNvSpPr/>
            <p:nvPr/>
          </p:nvSpPr>
          <p:spPr>
            <a:xfrm rot="3993979">
              <a:off x="1310580" y="3424553"/>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Isosceles Triangle 65"/>
            <p:cNvSpPr/>
            <p:nvPr/>
          </p:nvSpPr>
          <p:spPr>
            <a:xfrm rot="18513423">
              <a:off x="1136106" y="5748518"/>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Isosceles Triangle 66"/>
            <p:cNvSpPr/>
            <p:nvPr/>
          </p:nvSpPr>
          <p:spPr>
            <a:xfrm rot="15001305">
              <a:off x="2143807" y="5826967"/>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Isosceles Triangle 67"/>
            <p:cNvSpPr/>
            <p:nvPr/>
          </p:nvSpPr>
          <p:spPr>
            <a:xfrm rot="12762908">
              <a:off x="2859009" y="5137752"/>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Isosceles Triangle 68"/>
            <p:cNvSpPr/>
            <p:nvPr/>
          </p:nvSpPr>
          <p:spPr>
            <a:xfrm rot="9421857">
              <a:off x="2886498" y="4170158"/>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Isosceles Triangle 69"/>
            <p:cNvSpPr/>
            <p:nvPr/>
          </p:nvSpPr>
          <p:spPr>
            <a:xfrm rot="20880061">
              <a:off x="545560" y="5009391"/>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Isosceles Triangle 70"/>
            <p:cNvSpPr/>
            <p:nvPr/>
          </p:nvSpPr>
          <p:spPr>
            <a:xfrm rot="1381413">
              <a:off x="622717" y="4048121"/>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2" name="Picture 1"/>
          <p:cNvPicPr>
            <a:picLocks noChangeAspect="1"/>
          </p:cNvPicPr>
          <p:nvPr/>
        </p:nvPicPr>
        <p:blipFill>
          <a:blip r:embed="rId2"/>
          <a:stretch>
            <a:fillRect/>
          </a:stretch>
        </p:blipFill>
        <p:spPr>
          <a:xfrm>
            <a:off x="5738115" y="81465"/>
            <a:ext cx="4938188" cy="5535648"/>
          </a:xfrm>
          <a:prstGeom prst="rect">
            <a:avLst/>
          </a:prstGeom>
        </p:spPr>
      </p:pic>
      <p:pic>
        <p:nvPicPr>
          <p:cNvPr id="3" name="Picture 2"/>
          <p:cNvPicPr>
            <a:picLocks noChangeAspect="1"/>
          </p:cNvPicPr>
          <p:nvPr/>
        </p:nvPicPr>
        <p:blipFill>
          <a:blip r:embed="rId3"/>
          <a:stretch>
            <a:fillRect/>
          </a:stretch>
        </p:blipFill>
        <p:spPr>
          <a:xfrm>
            <a:off x="5996954" y="1811602"/>
            <a:ext cx="3482832" cy="31494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0909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6" name="Oval 5"/>
          <p:cNvSpPr/>
          <p:nvPr/>
        </p:nvSpPr>
        <p:spPr>
          <a:xfrm>
            <a:off x="5396357" y="2413592"/>
            <a:ext cx="1207351" cy="1150531"/>
          </a:xfrm>
          <a:prstGeom prst="ellipse">
            <a:avLst/>
          </a:prstGeom>
          <a:noFill/>
          <a:ln>
            <a:noFill/>
          </a:ln>
          <a:effectLst>
            <a:outerShdw blurRad="76200" dir="13500000" sy="23000" kx="1200000" algn="br" rotWithShape="0">
              <a:prstClr val="black">
                <a:alpha val="20000"/>
              </a:prstClr>
            </a:outerShdw>
          </a:effectLst>
          <a:scene3d>
            <a:camera prst="orthographicFront"/>
            <a:lightRig rig="sunset" dir="t"/>
          </a:scene3d>
          <a:sp3d prstMaterial="dkEdge"/>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a:p>
        </p:txBody>
      </p:sp>
      <p:grpSp>
        <p:nvGrpSpPr>
          <p:cNvPr id="76" name="Group 75"/>
          <p:cNvGrpSpPr/>
          <p:nvPr/>
        </p:nvGrpSpPr>
        <p:grpSpPr>
          <a:xfrm>
            <a:off x="1616759" y="1841428"/>
            <a:ext cx="3321439" cy="4446415"/>
            <a:chOff x="92758" y="1841427"/>
            <a:chExt cx="3321439" cy="4446415"/>
          </a:xfrm>
        </p:grpSpPr>
        <p:sp>
          <p:nvSpPr>
            <p:cNvPr id="21" name="Oval 20"/>
            <p:cNvSpPr/>
            <p:nvPr/>
          </p:nvSpPr>
          <p:spPr>
            <a:xfrm>
              <a:off x="1351098" y="1841427"/>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900" b="1" dirty="0">
                  <a:ln w="0">
                    <a:solidFill>
                      <a:schemeClr val="tx1"/>
                    </a:solidFill>
                    <a:round/>
                  </a:ln>
                  <a:solidFill>
                    <a:schemeClr val="tx1"/>
                  </a:solidFill>
                </a:rPr>
                <a:t>Preliminary   </a:t>
              </a:r>
            </a:p>
          </p:txBody>
        </p:sp>
        <p:sp>
          <p:nvSpPr>
            <p:cNvPr id="22" name="Oval 21"/>
            <p:cNvSpPr/>
            <p:nvPr/>
          </p:nvSpPr>
          <p:spPr>
            <a:xfrm>
              <a:off x="1271324" y="4135995"/>
              <a:ext cx="987547" cy="966570"/>
            </a:xfrm>
            <a:prstGeom prst="ellipse">
              <a:avLst/>
            </a:prstGeom>
            <a:solidFill>
              <a:srgbClr val="FFC0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Requirements</a:t>
              </a:r>
              <a:br>
                <a:rPr lang="en-ZA" sz="900" b="1" dirty="0">
                  <a:ln w="0">
                    <a:solidFill>
                      <a:schemeClr val="tx1"/>
                    </a:solidFill>
                    <a:round/>
                  </a:ln>
                  <a:solidFill>
                    <a:schemeClr val="tx1"/>
                  </a:solidFill>
                </a:rPr>
              </a:br>
              <a:r>
                <a:rPr lang="en-ZA" sz="900" b="1" dirty="0">
                  <a:ln w="0">
                    <a:solidFill>
                      <a:schemeClr val="tx1"/>
                    </a:solidFill>
                    <a:round/>
                  </a:ln>
                  <a:solidFill>
                    <a:schemeClr val="tx1"/>
                  </a:solidFill>
                </a:rPr>
                <a:t>Management</a:t>
              </a:r>
            </a:p>
          </p:txBody>
        </p:sp>
        <p:cxnSp>
          <p:nvCxnSpPr>
            <p:cNvPr id="24" name="Straight Arrow Connector 23"/>
            <p:cNvCxnSpPr>
              <a:stCxn id="21" idx="4"/>
              <a:endCxn id="13" idx="0"/>
            </p:cNvCxnSpPr>
            <p:nvPr/>
          </p:nvCxnSpPr>
          <p:spPr>
            <a:xfrm>
              <a:off x="1765098" y="2669427"/>
              <a:ext cx="0" cy="293264"/>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4"/>
              <a:endCxn id="22" idx="0"/>
            </p:cNvCxnSpPr>
            <p:nvPr/>
          </p:nvCxnSpPr>
          <p:spPr>
            <a:xfrm>
              <a:off x="1765098" y="3790691"/>
              <a:ext cx="0" cy="345304"/>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22" idx="7"/>
            </p:cNvCxnSpPr>
            <p:nvPr/>
          </p:nvCxnSpPr>
          <p:spPr>
            <a:xfrm flipH="1">
              <a:off x="2114248" y="3995434"/>
              <a:ext cx="251449" cy="28211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2"/>
              <a:endCxn id="22" idx="6"/>
            </p:cNvCxnSpPr>
            <p:nvPr/>
          </p:nvCxnSpPr>
          <p:spPr>
            <a:xfrm flipH="1">
              <a:off x="2258871" y="4609628"/>
              <a:ext cx="327327" cy="965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5"/>
              <a:endCxn id="16" idx="1"/>
            </p:cNvCxnSpPr>
            <p:nvPr/>
          </p:nvCxnSpPr>
          <p:spPr>
            <a:xfrm>
              <a:off x="2114248" y="4961014"/>
              <a:ext cx="251449" cy="262809"/>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2" idx="4"/>
              <a:endCxn id="17" idx="0"/>
            </p:cNvCxnSpPr>
            <p:nvPr/>
          </p:nvCxnSpPr>
          <p:spPr>
            <a:xfrm>
              <a:off x="1765098" y="5102565"/>
              <a:ext cx="0" cy="357277"/>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 idx="3"/>
              <a:endCxn id="18" idx="7"/>
            </p:cNvCxnSpPr>
            <p:nvPr/>
          </p:nvCxnSpPr>
          <p:spPr>
            <a:xfrm flipH="1">
              <a:off x="1125434" y="4961014"/>
              <a:ext cx="290513" cy="262809"/>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2"/>
              <a:endCxn id="19" idx="6"/>
            </p:cNvCxnSpPr>
            <p:nvPr/>
          </p:nvCxnSpPr>
          <p:spPr>
            <a:xfrm flipH="1">
              <a:off x="920757" y="4619280"/>
              <a:ext cx="350567" cy="0"/>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2" idx="1"/>
              <a:endCxn id="20" idx="5"/>
            </p:cNvCxnSpPr>
            <p:nvPr/>
          </p:nvCxnSpPr>
          <p:spPr>
            <a:xfrm flipH="1" flipV="1">
              <a:off x="1135467" y="3995434"/>
              <a:ext cx="280480" cy="28211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25178" y="3376691"/>
              <a:ext cx="2475020" cy="255387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1351098" y="2962691"/>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A. </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Architecture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Vision</a:t>
              </a:r>
            </a:p>
          </p:txBody>
        </p:sp>
        <p:sp>
          <p:nvSpPr>
            <p:cNvPr id="14" name="Oval 13"/>
            <p:cNvSpPr/>
            <p:nvPr/>
          </p:nvSpPr>
          <p:spPr>
            <a:xfrm>
              <a:off x="2244439" y="3288692"/>
              <a:ext cx="827999" cy="828000"/>
            </a:xfrm>
            <a:prstGeom prst="ellipse">
              <a:avLst/>
            </a:prstGeom>
            <a:solidFill>
              <a:srgbClr val="FAEA00"/>
            </a:solidFill>
            <a:ln>
              <a:noFill/>
            </a:ln>
            <a:effectLst>
              <a:glow rad="635000">
                <a:schemeClr val="accent6">
                  <a:satMod val="175000"/>
                  <a:alpha val="40000"/>
                </a:schemeClr>
              </a:glow>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B.</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Business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a:t>
              </a:r>
            </a:p>
          </p:txBody>
        </p:sp>
        <p:sp>
          <p:nvSpPr>
            <p:cNvPr id="15" name="Oval 14"/>
            <p:cNvSpPr/>
            <p:nvPr/>
          </p:nvSpPr>
          <p:spPr>
            <a:xfrm>
              <a:off x="2586198" y="4195628"/>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C.</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Information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Systems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Architectures</a:t>
              </a:r>
              <a:br>
                <a:rPr lang="en-ZA" sz="900" b="1" dirty="0">
                  <a:ln w="0">
                    <a:solidFill>
                      <a:schemeClr val="tx1"/>
                    </a:solidFill>
                    <a:round/>
                  </a:ln>
                  <a:solidFill>
                    <a:schemeClr val="tx1"/>
                  </a:solidFill>
                </a:rPr>
              </a:br>
              <a:endParaRPr lang="en-ZA" sz="900" b="1" dirty="0">
                <a:ln w="0">
                  <a:solidFill>
                    <a:schemeClr val="tx1"/>
                  </a:solidFill>
                  <a:round/>
                </a:ln>
                <a:solidFill>
                  <a:schemeClr val="tx1"/>
                </a:solidFill>
              </a:endParaRPr>
            </a:p>
          </p:txBody>
        </p:sp>
        <p:sp>
          <p:nvSpPr>
            <p:cNvPr id="16" name="Oval 15"/>
            <p:cNvSpPr/>
            <p:nvPr/>
          </p:nvSpPr>
          <p:spPr>
            <a:xfrm>
              <a:off x="2244439" y="5102565"/>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D.</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Technology</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a:t>
              </a:r>
            </a:p>
          </p:txBody>
        </p:sp>
        <p:sp>
          <p:nvSpPr>
            <p:cNvPr id="17" name="Oval 16"/>
            <p:cNvSpPr/>
            <p:nvPr/>
          </p:nvSpPr>
          <p:spPr>
            <a:xfrm>
              <a:off x="1351098" y="545984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E.</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Opportunities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and Solutions</a:t>
              </a:r>
            </a:p>
          </p:txBody>
        </p:sp>
        <p:sp>
          <p:nvSpPr>
            <p:cNvPr id="18" name="Oval 17"/>
            <p:cNvSpPr/>
            <p:nvPr/>
          </p:nvSpPr>
          <p:spPr>
            <a:xfrm>
              <a:off x="418693" y="5102565"/>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F.</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Migration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Planning</a:t>
              </a:r>
            </a:p>
          </p:txBody>
        </p:sp>
        <p:sp>
          <p:nvSpPr>
            <p:cNvPr id="19" name="Oval 18"/>
            <p:cNvSpPr/>
            <p:nvPr/>
          </p:nvSpPr>
          <p:spPr>
            <a:xfrm>
              <a:off x="92758" y="4205280"/>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G.</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Implementation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Governance</a:t>
              </a:r>
            </a:p>
          </p:txBody>
        </p:sp>
        <p:sp>
          <p:nvSpPr>
            <p:cNvPr id="20" name="Oval 19"/>
            <p:cNvSpPr/>
            <p:nvPr/>
          </p:nvSpPr>
          <p:spPr>
            <a:xfrm>
              <a:off x="428726" y="328869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H.</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Architecture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Change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Management</a:t>
              </a:r>
            </a:p>
          </p:txBody>
        </p:sp>
        <p:sp>
          <p:nvSpPr>
            <p:cNvPr id="62" name="Isosceles Triangle 61"/>
            <p:cNvSpPr/>
            <p:nvPr/>
          </p:nvSpPr>
          <p:spPr>
            <a:xfrm rot="6944795">
              <a:off x="2251860" y="3473123"/>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Isosceles Triangle 62"/>
            <p:cNvSpPr/>
            <p:nvPr/>
          </p:nvSpPr>
          <p:spPr>
            <a:xfrm rot="3993979">
              <a:off x="1310580" y="3424553"/>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Isosceles Triangle 65"/>
            <p:cNvSpPr/>
            <p:nvPr/>
          </p:nvSpPr>
          <p:spPr>
            <a:xfrm rot="18513423">
              <a:off x="1136106" y="5748518"/>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Isosceles Triangle 66"/>
            <p:cNvSpPr/>
            <p:nvPr/>
          </p:nvSpPr>
          <p:spPr>
            <a:xfrm rot="15001305">
              <a:off x="2143807" y="5826967"/>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Isosceles Triangle 67"/>
            <p:cNvSpPr/>
            <p:nvPr/>
          </p:nvSpPr>
          <p:spPr>
            <a:xfrm rot="12762908">
              <a:off x="2859009" y="5137752"/>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Isosceles Triangle 68"/>
            <p:cNvSpPr/>
            <p:nvPr/>
          </p:nvSpPr>
          <p:spPr>
            <a:xfrm rot="9421857">
              <a:off x="2886498" y="4170158"/>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Isosceles Triangle 69"/>
            <p:cNvSpPr/>
            <p:nvPr/>
          </p:nvSpPr>
          <p:spPr>
            <a:xfrm rot="20880061">
              <a:off x="545560" y="5009391"/>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Isosceles Triangle 70"/>
            <p:cNvSpPr/>
            <p:nvPr/>
          </p:nvSpPr>
          <p:spPr>
            <a:xfrm rot="1381413">
              <a:off x="622717" y="4048121"/>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aphicFrame>
        <p:nvGraphicFramePr>
          <p:cNvPr id="2" name="Diagram 1"/>
          <p:cNvGraphicFramePr/>
          <p:nvPr>
            <p:extLst>
              <p:ext uri="{D42A27DB-BD31-4B8C-83A1-F6EECF244321}">
                <p14:modId xmlns:p14="http://schemas.microsoft.com/office/powerpoint/2010/main" val="313350150"/>
              </p:ext>
            </p:extLst>
          </p:nvPr>
        </p:nvGraphicFramePr>
        <p:xfrm>
          <a:off x="4938197" y="2129054"/>
          <a:ext cx="5320370" cy="4408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57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7902" y="53513"/>
            <a:ext cx="6864691" cy="5877053"/>
          </a:xfrm>
          <a:prstGeom prst="rect">
            <a:avLst/>
          </a:prstGeom>
        </p:spPr>
      </p:pic>
      <p:pic>
        <p:nvPicPr>
          <p:cNvPr id="3" name="Picture 2"/>
          <p:cNvPicPr>
            <a:picLocks noChangeAspect="1"/>
          </p:cNvPicPr>
          <p:nvPr/>
        </p:nvPicPr>
        <p:blipFill>
          <a:blip r:embed="rId3"/>
          <a:stretch>
            <a:fillRect/>
          </a:stretch>
        </p:blipFill>
        <p:spPr>
          <a:xfrm>
            <a:off x="2534870" y="1561512"/>
            <a:ext cx="8065707" cy="5700254"/>
          </a:xfrm>
          <a:prstGeom prst="rect">
            <a:avLst/>
          </a:prstGeom>
        </p:spPr>
      </p:pic>
      <p:sp>
        <p:nvSpPr>
          <p:cNvPr id="6" name="Oval 5"/>
          <p:cNvSpPr/>
          <p:nvPr/>
        </p:nvSpPr>
        <p:spPr>
          <a:xfrm>
            <a:off x="5396357" y="2413592"/>
            <a:ext cx="1207351" cy="1150531"/>
          </a:xfrm>
          <a:prstGeom prst="ellipse">
            <a:avLst/>
          </a:prstGeom>
          <a:noFill/>
          <a:ln>
            <a:noFill/>
          </a:ln>
          <a:effectLst>
            <a:outerShdw blurRad="76200" dir="13500000" sy="23000" kx="1200000" algn="br" rotWithShape="0">
              <a:prstClr val="black">
                <a:alpha val="20000"/>
              </a:prstClr>
            </a:outerShdw>
          </a:effectLst>
          <a:scene3d>
            <a:camera prst="orthographicFront"/>
            <a:lightRig rig="sunset" dir="t"/>
          </a:scene3d>
          <a:sp3d prstMaterial="dkEdge"/>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a:p>
        </p:txBody>
      </p:sp>
      <p:grpSp>
        <p:nvGrpSpPr>
          <p:cNvPr id="76" name="Group 75"/>
          <p:cNvGrpSpPr/>
          <p:nvPr/>
        </p:nvGrpSpPr>
        <p:grpSpPr>
          <a:xfrm>
            <a:off x="1616759" y="1841428"/>
            <a:ext cx="3321439" cy="4446415"/>
            <a:chOff x="92758" y="1841427"/>
            <a:chExt cx="3321439" cy="4446415"/>
          </a:xfrm>
        </p:grpSpPr>
        <p:sp>
          <p:nvSpPr>
            <p:cNvPr id="21" name="Oval 20"/>
            <p:cNvSpPr/>
            <p:nvPr/>
          </p:nvSpPr>
          <p:spPr>
            <a:xfrm>
              <a:off x="1351098" y="1841427"/>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900" b="1" dirty="0">
                  <a:ln w="0">
                    <a:solidFill>
                      <a:schemeClr val="tx1"/>
                    </a:solidFill>
                    <a:round/>
                  </a:ln>
                  <a:solidFill>
                    <a:schemeClr val="tx1"/>
                  </a:solidFill>
                </a:rPr>
                <a:t>Preliminary   </a:t>
              </a:r>
            </a:p>
          </p:txBody>
        </p:sp>
        <p:sp>
          <p:nvSpPr>
            <p:cNvPr id="22" name="Oval 21"/>
            <p:cNvSpPr/>
            <p:nvPr/>
          </p:nvSpPr>
          <p:spPr>
            <a:xfrm>
              <a:off x="1271324" y="4135995"/>
              <a:ext cx="987547" cy="966570"/>
            </a:xfrm>
            <a:prstGeom prst="ellipse">
              <a:avLst/>
            </a:prstGeom>
            <a:solidFill>
              <a:srgbClr val="FFC0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Requirements</a:t>
              </a:r>
              <a:br>
                <a:rPr lang="en-ZA" sz="900" b="1" dirty="0">
                  <a:ln w="0">
                    <a:solidFill>
                      <a:schemeClr val="tx1"/>
                    </a:solidFill>
                    <a:round/>
                  </a:ln>
                  <a:solidFill>
                    <a:schemeClr val="tx1"/>
                  </a:solidFill>
                </a:rPr>
              </a:br>
              <a:r>
                <a:rPr lang="en-ZA" sz="900" b="1" dirty="0">
                  <a:ln w="0">
                    <a:solidFill>
                      <a:schemeClr val="tx1"/>
                    </a:solidFill>
                    <a:round/>
                  </a:ln>
                  <a:solidFill>
                    <a:schemeClr val="tx1"/>
                  </a:solidFill>
                </a:rPr>
                <a:t>Management</a:t>
              </a:r>
            </a:p>
          </p:txBody>
        </p:sp>
        <p:cxnSp>
          <p:nvCxnSpPr>
            <p:cNvPr id="24" name="Straight Arrow Connector 23"/>
            <p:cNvCxnSpPr>
              <a:stCxn id="21" idx="4"/>
              <a:endCxn id="13" idx="0"/>
            </p:cNvCxnSpPr>
            <p:nvPr/>
          </p:nvCxnSpPr>
          <p:spPr>
            <a:xfrm>
              <a:off x="1765098" y="2669427"/>
              <a:ext cx="0" cy="293264"/>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4"/>
              <a:endCxn id="22" idx="0"/>
            </p:cNvCxnSpPr>
            <p:nvPr/>
          </p:nvCxnSpPr>
          <p:spPr>
            <a:xfrm>
              <a:off x="1765098" y="3790691"/>
              <a:ext cx="0" cy="345304"/>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22" idx="7"/>
            </p:cNvCxnSpPr>
            <p:nvPr/>
          </p:nvCxnSpPr>
          <p:spPr>
            <a:xfrm flipH="1">
              <a:off x="2114248" y="3995434"/>
              <a:ext cx="251449" cy="28211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2"/>
              <a:endCxn id="22" idx="6"/>
            </p:cNvCxnSpPr>
            <p:nvPr/>
          </p:nvCxnSpPr>
          <p:spPr>
            <a:xfrm flipH="1">
              <a:off x="2258871" y="4609628"/>
              <a:ext cx="327327" cy="965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5"/>
              <a:endCxn id="16" idx="1"/>
            </p:cNvCxnSpPr>
            <p:nvPr/>
          </p:nvCxnSpPr>
          <p:spPr>
            <a:xfrm>
              <a:off x="2114248" y="4961014"/>
              <a:ext cx="251449" cy="262809"/>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2" idx="4"/>
              <a:endCxn id="17" idx="0"/>
            </p:cNvCxnSpPr>
            <p:nvPr/>
          </p:nvCxnSpPr>
          <p:spPr>
            <a:xfrm>
              <a:off x="1765098" y="5102565"/>
              <a:ext cx="0" cy="357277"/>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 idx="3"/>
              <a:endCxn id="18" idx="7"/>
            </p:cNvCxnSpPr>
            <p:nvPr/>
          </p:nvCxnSpPr>
          <p:spPr>
            <a:xfrm flipH="1">
              <a:off x="1125434" y="4961014"/>
              <a:ext cx="290513" cy="262809"/>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2"/>
              <a:endCxn id="19" idx="6"/>
            </p:cNvCxnSpPr>
            <p:nvPr/>
          </p:nvCxnSpPr>
          <p:spPr>
            <a:xfrm flipH="1">
              <a:off x="920757" y="4619280"/>
              <a:ext cx="350567" cy="0"/>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2" idx="1"/>
              <a:endCxn id="20" idx="5"/>
            </p:cNvCxnSpPr>
            <p:nvPr/>
          </p:nvCxnSpPr>
          <p:spPr>
            <a:xfrm flipH="1" flipV="1">
              <a:off x="1135467" y="3995434"/>
              <a:ext cx="280480" cy="28211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25178" y="3376691"/>
              <a:ext cx="2475020" cy="255387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1351098" y="2962691"/>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A. </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Architecture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Vision</a:t>
              </a:r>
            </a:p>
          </p:txBody>
        </p:sp>
        <p:sp>
          <p:nvSpPr>
            <p:cNvPr id="14" name="Oval 13"/>
            <p:cNvSpPr/>
            <p:nvPr/>
          </p:nvSpPr>
          <p:spPr>
            <a:xfrm>
              <a:off x="2244439" y="328869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B.</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Business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a:t>
              </a:r>
            </a:p>
          </p:txBody>
        </p:sp>
        <p:sp>
          <p:nvSpPr>
            <p:cNvPr id="15" name="Oval 14"/>
            <p:cNvSpPr/>
            <p:nvPr/>
          </p:nvSpPr>
          <p:spPr>
            <a:xfrm>
              <a:off x="2586198" y="4195628"/>
              <a:ext cx="827999" cy="828000"/>
            </a:xfrm>
            <a:prstGeom prst="ellipse">
              <a:avLst/>
            </a:prstGeom>
            <a:solidFill>
              <a:srgbClr val="FAEA00"/>
            </a:solidFill>
            <a:ln>
              <a:noFill/>
            </a:ln>
            <a:effectLst>
              <a:glow rad="635000">
                <a:schemeClr val="accent6">
                  <a:satMod val="175000"/>
                  <a:alpha val="40000"/>
                </a:schemeClr>
              </a:glow>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C.</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Information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Systems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Architectures</a:t>
              </a:r>
              <a:br>
                <a:rPr lang="en-ZA" sz="900" b="1" dirty="0">
                  <a:ln w="0">
                    <a:solidFill>
                      <a:schemeClr val="tx1"/>
                    </a:solidFill>
                    <a:round/>
                  </a:ln>
                  <a:solidFill>
                    <a:schemeClr val="tx1"/>
                  </a:solidFill>
                </a:rPr>
              </a:br>
              <a:endParaRPr lang="en-ZA" sz="900" b="1" dirty="0">
                <a:ln w="0">
                  <a:solidFill>
                    <a:schemeClr val="tx1"/>
                  </a:solidFill>
                  <a:round/>
                </a:ln>
                <a:solidFill>
                  <a:schemeClr val="tx1"/>
                </a:solidFill>
              </a:endParaRPr>
            </a:p>
          </p:txBody>
        </p:sp>
        <p:sp>
          <p:nvSpPr>
            <p:cNvPr id="16" name="Oval 15"/>
            <p:cNvSpPr/>
            <p:nvPr/>
          </p:nvSpPr>
          <p:spPr>
            <a:xfrm>
              <a:off x="2244439" y="5102565"/>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D.</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Technology</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a:t>
              </a:r>
            </a:p>
          </p:txBody>
        </p:sp>
        <p:sp>
          <p:nvSpPr>
            <p:cNvPr id="17" name="Oval 16"/>
            <p:cNvSpPr/>
            <p:nvPr/>
          </p:nvSpPr>
          <p:spPr>
            <a:xfrm>
              <a:off x="1351098" y="545984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E.</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Opportunities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and Solutions</a:t>
              </a:r>
            </a:p>
          </p:txBody>
        </p:sp>
        <p:sp>
          <p:nvSpPr>
            <p:cNvPr id="18" name="Oval 17"/>
            <p:cNvSpPr/>
            <p:nvPr/>
          </p:nvSpPr>
          <p:spPr>
            <a:xfrm>
              <a:off x="418693" y="5102565"/>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F.</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Migration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Planning</a:t>
              </a:r>
            </a:p>
          </p:txBody>
        </p:sp>
        <p:sp>
          <p:nvSpPr>
            <p:cNvPr id="19" name="Oval 18"/>
            <p:cNvSpPr/>
            <p:nvPr/>
          </p:nvSpPr>
          <p:spPr>
            <a:xfrm>
              <a:off x="92758" y="4205280"/>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G.</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Implementation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Governance</a:t>
              </a:r>
            </a:p>
          </p:txBody>
        </p:sp>
        <p:sp>
          <p:nvSpPr>
            <p:cNvPr id="20" name="Oval 19"/>
            <p:cNvSpPr/>
            <p:nvPr/>
          </p:nvSpPr>
          <p:spPr>
            <a:xfrm>
              <a:off x="428726" y="328869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H.</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Architecture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Change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Management</a:t>
              </a:r>
            </a:p>
          </p:txBody>
        </p:sp>
        <p:sp>
          <p:nvSpPr>
            <p:cNvPr id="62" name="Isosceles Triangle 61"/>
            <p:cNvSpPr/>
            <p:nvPr/>
          </p:nvSpPr>
          <p:spPr>
            <a:xfrm rot="6944795">
              <a:off x="2251860" y="3473123"/>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Isosceles Triangle 62"/>
            <p:cNvSpPr/>
            <p:nvPr/>
          </p:nvSpPr>
          <p:spPr>
            <a:xfrm rot="3993979">
              <a:off x="1310580" y="3424553"/>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Isosceles Triangle 65"/>
            <p:cNvSpPr/>
            <p:nvPr/>
          </p:nvSpPr>
          <p:spPr>
            <a:xfrm rot="18513423">
              <a:off x="1136106" y="5748518"/>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Isosceles Triangle 66"/>
            <p:cNvSpPr/>
            <p:nvPr/>
          </p:nvSpPr>
          <p:spPr>
            <a:xfrm rot="15001305">
              <a:off x="2143807" y="5826967"/>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Isosceles Triangle 67"/>
            <p:cNvSpPr/>
            <p:nvPr/>
          </p:nvSpPr>
          <p:spPr>
            <a:xfrm rot="12762908">
              <a:off x="2859009" y="5137752"/>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Isosceles Triangle 68"/>
            <p:cNvSpPr/>
            <p:nvPr/>
          </p:nvSpPr>
          <p:spPr>
            <a:xfrm rot="9421857">
              <a:off x="2886498" y="4170158"/>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Isosceles Triangle 69"/>
            <p:cNvSpPr/>
            <p:nvPr/>
          </p:nvSpPr>
          <p:spPr>
            <a:xfrm rot="20880061">
              <a:off x="545560" y="5009391"/>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Isosceles Triangle 70"/>
            <p:cNvSpPr/>
            <p:nvPr/>
          </p:nvSpPr>
          <p:spPr>
            <a:xfrm rot="1381413">
              <a:off x="622717" y="4048121"/>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80551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19889" y="23601"/>
            <a:ext cx="8644877" cy="6706181"/>
          </a:xfrm>
          <a:prstGeom prst="rect">
            <a:avLst/>
          </a:prstGeom>
          <a:scene3d>
            <a:camera prst="isometricOffAxis1Right"/>
            <a:lightRig rig="threePt" dir="t"/>
          </a:scene3d>
        </p:spPr>
      </p:pic>
      <p:sp>
        <p:nvSpPr>
          <p:cNvPr id="6" name="Oval 5"/>
          <p:cNvSpPr/>
          <p:nvPr/>
        </p:nvSpPr>
        <p:spPr>
          <a:xfrm>
            <a:off x="5396357" y="2413592"/>
            <a:ext cx="1207351" cy="1150531"/>
          </a:xfrm>
          <a:prstGeom prst="ellipse">
            <a:avLst/>
          </a:prstGeom>
          <a:noFill/>
          <a:ln>
            <a:noFill/>
          </a:ln>
          <a:effectLst>
            <a:outerShdw blurRad="76200" dir="13500000" sy="23000" kx="1200000" algn="br" rotWithShape="0">
              <a:prstClr val="black">
                <a:alpha val="20000"/>
              </a:prstClr>
            </a:outerShdw>
          </a:effectLst>
          <a:scene3d>
            <a:camera prst="orthographicFront"/>
            <a:lightRig rig="sunset" dir="t"/>
          </a:scene3d>
          <a:sp3d prstMaterial="dkEdge"/>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a:p>
        </p:txBody>
      </p:sp>
      <p:grpSp>
        <p:nvGrpSpPr>
          <p:cNvPr id="76" name="Group 75"/>
          <p:cNvGrpSpPr/>
          <p:nvPr/>
        </p:nvGrpSpPr>
        <p:grpSpPr>
          <a:xfrm>
            <a:off x="1616759" y="1841428"/>
            <a:ext cx="3321439" cy="4446415"/>
            <a:chOff x="92758" y="1841427"/>
            <a:chExt cx="3321439" cy="4446415"/>
          </a:xfrm>
        </p:grpSpPr>
        <p:sp>
          <p:nvSpPr>
            <p:cNvPr id="21" name="Oval 20"/>
            <p:cNvSpPr/>
            <p:nvPr/>
          </p:nvSpPr>
          <p:spPr>
            <a:xfrm>
              <a:off x="1351098" y="1841427"/>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900" b="1" dirty="0">
                  <a:ln w="0">
                    <a:solidFill>
                      <a:schemeClr val="tx1"/>
                    </a:solidFill>
                    <a:round/>
                  </a:ln>
                  <a:solidFill>
                    <a:schemeClr val="tx1"/>
                  </a:solidFill>
                </a:rPr>
                <a:t>Preliminary   </a:t>
              </a:r>
            </a:p>
          </p:txBody>
        </p:sp>
        <p:sp>
          <p:nvSpPr>
            <p:cNvPr id="22" name="Oval 21"/>
            <p:cNvSpPr/>
            <p:nvPr/>
          </p:nvSpPr>
          <p:spPr>
            <a:xfrm>
              <a:off x="1271324" y="4135995"/>
              <a:ext cx="987547" cy="966570"/>
            </a:xfrm>
            <a:prstGeom prst="ellipse">
              <a:avLst/>
            </a:prstGeom>
            <a:solidFill>
              <a:srgbClr val="FFC0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Requirements</a:t>
              </a:r>
              <a:br>
                <a:rPr lang="en-ZA" sz="900" b="1" dirty="0">
                  <a:ln w="0">
                    <a:solidFill>
                      <a:schemeClr val="tx1"/>
                    </a:solidFill>
                    <a:round/>
                  </a:ln>
                  <a:solidFill>
                    <a:schemeClr val="tx1"/>
                  </a:solidFill>
                </a:rPr>
              </a:br>
              <a:r>
                <a:rPr lang="en-ZA" sz="900" b="1" dirty="0">
                  <a:ln w="0">
                    <a:solidFill>
                      <a:schemeClr val="tx1"/>
                    </a:solidFill>
                    <a:round/>
                  </a:ln>
                  <a:solidFill>
                    <a:schemeClr val="tx1"/>
                  </a:solidFill>
                </a:rPr>
                <a:t>Management</a:t>
              </a:r>
            </a:p>
          </p:txBody>
        </p:sp>
        <p:cxnSp>
          <p:nvCxnSpPr>
            <p:cNvPr id="24" name="Straight Arrow Connector 23"/>
            <p:cNvCxnSpPr>
              <a:stCxn id="21" idx="4"/>
              <a:endCxn id="13" idx="0"/>
            </p:cNvCxnSpPr>
            <p:nvPr/>
          </p:nvCxnSpPr>
          <p:spPr>
            <a:xfrm>
              <a:off x="1765098" y="2669427"/>
              <a:ext cx="0" cy="293264"/>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4"/>
              <a:endCxn id="22" idx="0"/>
            </p:cNvCxnSpPr>
            <p:nvPr/>
          </p:nvCxnSpPr>
          <p:spPr>
            <a:xfrm>
              <a:off x="1765098" y="3790691"/>
              <a:ext cx="0" cy="345304"/>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22" idx="7"/>
            </p:cNvCxnSpPr>
            <p:nvPr/>
          </p:nvCxnSpPr>
          <p:spPr>
            <a:xfrm flipH="1">
              <a:off x="2114248" y="3995434"/>
              <a:ext cx="251449" cy="28211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2"/>
              <a:endCxn id="22" idx="6"/>
            </p:cNvCxnSpPr>
            <p:nvPr/>
          </p:nvCxnSpPr>
          <p:spPr>
            <a:xfrm flipH="1">
              <a:off x="2258871" y="4609628"/>
              <a:ext cx="327327" cy="965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5"/>
              <a:endCxn id="16" idx="1"/>
            </p:cNvCxnSpPr>
            <p:nvPr/>
          </p:nvCxnSpPr>
          <p:spPr>
            <a:xfrm>
              <a:off x="2114248" y="4961014"/>
              <a:ext cx="251449" cy="262809"/>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2" idx="4"/>
              <a:endCxn id="17" idx="0"/>
            </p:cNvCxnSpPr>
            <p:nvPr/>
          </p:nvCxnSpPr>
          <p:spPr>
            <a:xfrm>
              <a:off x="1765098" y="5102565"/>
              <a:ext cx="0" cy="357277"/>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 idx="3"/>
              <a:endCxn id="18" idx="7"/>
            </p:cNvCxnSpPr>
            <p:nvPr/>
          </p:nvCxnSpPr>
          <p:spPr>
            <a:xfrm flipH="1">
              <a:off x="1125434" y="4961014"/>
              <a:ext cx="290513" cy="262809"/>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2"/>
              <a:endCxn id="19" idx="6"/>
            </p:cNvCxnSpPr>
            <p:nvPr/>
          </p:nvCxnSpPr>
          <p:spPr>
            <a:xfrm flipH="1">
              <a:off x="920757" y="4619280"/>
              <a:ext cx="350567" cy="0"/>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2" idx="1"/>
              <a:endCxn id="20" idx="5"/>
            </p:cNvCxnSpPr>
            <p:nvPr/>
          </p:nvCxnSpPr>
          <p:spPr>
            <a:xfrm flipH="1" flipV="1">
              <a:off x="1135467" y="3995434"/>
              <a:ext cx="280480" cy="28211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25178" y="3376691"/>
              <a:ext cx="2475020" cy="255387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1351098" y="2962691"/>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A. </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Architecture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Vision</a:t>
              </a:r>
            </a:p>
          </p:txBody>
        </p:sp>
        <p:sp>
          <p:nvSpPr>
            <p:cNvPr id="14" name="Oval 13"/>
            <p:cNvSpPr/>
            <p:nvPr/>
          </p:nvSpPr>
          <p:spPr>
            <a:xfrm>
              <a:off x="2244439" y="328869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B.</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Business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a:t>
              </a:r>
            </a:p>
          </p:txBody>
        </p:sp>
        <p:sp>
          <p:nvSpPr>
            <p:cNvPr id="15" name="Oval 14"/>
            <p:cNvSpPr/>
            <p:nvPr/>
          </p:nvSpPr>
          <p:spPr>
            <a:xfrm>
              <a:off x="2586198" y="4195628"/>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C.</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Information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Systems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Architectures</a:t>
              </a:r>
              <a:br>
                <a:rPr lang="en-ZA" sz="900" b="1" dirty="0">
                  <a:ln w="0">
                    <a:solidFill>
                      <a:schemeClr val="tx1"/>
                    </a:solidFill>
                    <a:round/>
                  </a:ln>
                  <a:solidFill>
                    <a:schemeClr val="tx1"/>
                  </a:solidFill>
                </a:rPr>
              </a:br>
              <a:endParaRPr lang="en-ZA" sz="900" b="1" dirty="0">
                <a:ln w="0">
                  <a:solidFill>
                    <a:schemeClr val="tx1"/>
                  </a:solidFill>
                  <a:round/>
                </a:ln>
                <a:solidFill>
                  <a:schemeClr val="tx1"/>
                </a:solidFill>
              </a:endParaRPr>
            </a:p>
          </p:txBody>
        </p:sp>
        <p:sp>
          <p:nvSpPr>
            <p:cNvPr id="16" name="Oval 15"/>
            <p:cNvSpPr/>
            <p:nvPr/>
          </p:nvSpPr>
          <p:spPr>
            <a:xfrm>
              <a:off x="2244439" y="5102565"/>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D.</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Technology</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a:t>
              </a:r>
            </a:p>
          </p:txBody>
        </p:sp>
        <p:sp>
          <p:nvSpPr>
            <p:cNvPr id="17" name="Oval 16"/>
            <p:cNvSpPr/>
            <p:nvPr/>
          </p:nvSpPr>
          <p:spPr>
            <a:xfrm>
              <a:off x="1351098" y="5459842"/>
              <a:ext cx="827999" cy="828000"/>
            </a:xfrm>
            <a:prstGeom prst="ellipse">
              <a:avLst/>
            </a:prstGeom>
            <a:solidFill>
              <a:srgbClr val="FAEA00"/>
            </a:solidFill>
            <a:ln>
              <a:noFill/>
            </a:ln>
            <a:effectLst>
              <a:glow rad="635000">
                <a:schemeClr val="accent6">
                  <a:satMod val="175000"/>
                  <a:alpha val="40000"/>
                </a:schemeClr>
              </a:glow>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E.</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Opportunities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and Solutions</a:t>
              </a:r>
            </a:p>
          </p:txBody>
        </p:sp>
        <p:sp>
          <p:nvSpPr>
            <p:cNvPr id="18" name="Oval 17"/>
            <p:cNvSpPr/>
            <p:nvPr/>
          </p:nvSpPr>
          <p:spPr>
            <a:xfrm>
              <a:off x="418693" y="5102565"/>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F.</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Migration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Planning</a:t>
              </a:r>
            </a:p>
          </p:txBody>
        </p:sp>
        <p:sp>
          <p:nvSpPr>
            <p:cNvPr id="19" name="Oval 18"/>
            <p:cNvSpPr/>
            <p:nvPr/>
          </p:nvSpPr>
          <p:spPr>
            <a:xfrm>
              <a:off x="92758" y="4205280"/>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G.</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Implementation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Governance</a:t>
              </a:r>
            </a:p>
          </p:txBody>
        </p:sp>
        <p:sp>
          <p:nvSpPr>
            <p:cNvPr id="20" name="Oval 19"/>
            <p:cNvSpPr/>
            <p:nvPr/>
          </p:nvSpPr>
          <p:spPr>
            <a:xfrm>
              <a:off x="428726" y="328869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H.</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Architecture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Change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Management</a:t>
              </a:r>
            </a:p>
          </p:txBody>
        </p:sp>
        <p:sp>
          <p:nvSpPr>
            <p:cNvPr id="62" name="Isosceles Triangle 61"/>
            <p:cNvSpPr/>
            <p:nvPr/>
          </p:nvSpPr>
          <p:spPr>
            <a:xfrm rot="6944795">
              <a:off x="2251860" y="3473123"/>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Isosceles Triangle 62"/>
            <p:cNvSpPr/>
            <p:nvPr/>
          </p:nvSpPr>
          <p:spPr>
            <a:xfrm rot="3993979">
              <a:off x="1310580" y="3424553"/>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Isosceles Triangle 65"/>
            <p:cNvSpPr/>
            <p:nvPr/>
          </p:nvSpPr>
          <p:spPr>
            <a:xfrm rot="18513423">
              <a:off x="1136106" y="5748518"/>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Isosceles Triangle 66"/>
            <p:cNvSpPr/>
            <p:nvPr/>
          </p:nvSpPr>
          <p:spPr>
            <a:xfrm rot="15001305">
              <a:off x="2143807" y="5826967"/>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Isosceles Triangle 67"/>
            <p:cNvSpPr/>
            <p:nvPr/>
          </p:nvSpPr>
          <p:spPr>
            <a:xfrm rot="12762908">
              <a:off x="2859009" y="5137752"/>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Isosceles Triangle 68"/>
            <p:cNvSpPr/>
            <p:nvPr/>
          </p:nvSpPr>
          <p:spPr>
            <a:xfrm rot="9421857">
              <a:off x="2886498" y="4170158"/>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Isosceles Triangle 69"/>
            <p:cNvSpPr/>
            <p:nvPr/>
          </p:nvSpPr>
          <p:spPr>
            <a:xfrm rot="20880061">
              <a:off x="545560" y="5009391"/>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Isosceles Triangle 70"/>
            <p:cNvSpPr/>
            <p:nvPr/>
          </p:nvSpPr>
          <p:spPr>
            <a:xfrm rot="1381413">
              <a:off x="622717" y="4048121"/>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40348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6" name="Oval 5"/>
          <p:cNvSpPr/>
          <p:nvPr/>
        </p:nvSpPr>
        <p:spPr>
          <a:xfrm>
            <a:off x="5396357" y="1606772"/>
            <a:ext cx="1207351" cy="1150531"/>
          </a:xfrm>
          <a:prstGeom prst="ellipse">
            <a:avLst/>
          </a:prstGeom>
          <a:noFill/>
          <a:ln>
            <a:noFill/>
          </a:ln>
          <a:effectLst>
            <a:outerShdw blurRad="76200" dir="13500000" sy="23000" kx="1200000" algn="br" rotWithShape="0">
              <a:prstClr val="black">
                <a:alpha val="20000"/>
              </a:prstClr>
            </a:outerShdw>
          </a:effectLst>
          <a:scene3d>
            <a:camera prst="orthographicFront"/>
            <a:lightRig rig="sunset" dir="t"/>
          </a:scene3d>
          <a:sp3d prstMaterial="dkEdge"/>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a:p>
        </p:txBody>
      </p:sp>
      <p:grpSp>
        <p:nvGrpSpPr>
          <p:cNvPr id="76" name="Group 75"/>
          <p:cNvGrpSpPr/>
          <p:nvPr/>
        </p:nvGrpSpPr>
        <p:grpSpPr>
          <a:xfrm>
            <a:off x="1616759" y="1841428"/>
            <a:ext cx="3321439" cy="4446415"/>
            <a:chOff x="92758" y="1841427"/>
            <a:chExt cx="3321439" cy="4446415"/>
          </a:xfrm>
        </p:grpSpPr>
        <p:sp>
          <p:nvSpPr>
            <p:cNvPr id="21" name="Oval 20"/>
            <p:cNvSpPr/>
            <p:nvPr/>
          </p:nvSpPr>
          <p:spPr>
            <a:xfrm>
              <a:off x="1351098" y="1841427"/>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900" b="1" dirty="0">
                  <a:ln w="0">
                    <a:solidFill>
                      <a:schemeClr val="tx1"/>
                    </a:solidFill>
                    <a:round/>
                  </a:ln>
                  <a:solidFill>
                    <a:schemeClr val="tx1"/>
                  </a:solidFill>
                </a:rPr>
                <a:t>Preliminary   </a:t>
              </a:r>
            </a:p>
          </p:txBody>
        </p:sp>
        <p:sp>
          <p:nvSpPr>
            <p:cNvPr id="22" name="Oval 21"/>
            <p:cNvSpPr/>
            <p:nvPr/>
          </p:nvSpPr>
          <p:spPr>
            <a:xfrm>
              <a:off x="1271324" y="4135995"/>
              <a:ext cx="987547" cy="966570"/>
            </a:xfrm>
            <a:prstGeom prst="ellipse">
              <a:avLst/>
            </a:prstGeom>
            <a:solidFill>
              <a:srgbClr val="FFC0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Requirements</a:t>
              </a:r>
              <a:br>
                <a:rPr lang="en-ZA" sz="900" b="1" dirty="0">
                  <a:ln w="0">
                    <a:solidFill>
                      <a:schemeClr val="tx1"/>
                    </a:solidFill>
                    <a:round/>
                  </a:ln>
                  <a:solidFill>
                    <a:schemeClr val="tx1"/>
                  </a:solidFill>
                </a:rPr>
              </a:br>
              <a:r>
                <a:rPr lang="en-ZA" sz="900" b="1" dirty="0">
                  <a:ln w="0">
                    <a:solidFill>
                      <a:schemeClr val="tx1"/>
                    </a:solidFill>
                    <a:round/>
                  </a:ln>
                  <a:solidFill>
                    <a:schemeClr val="tx1"/>
                  </a:solidFill>
                </a:rPr>
                <a:t>Management</a:t>
              </a:r>
            </a:p>
          </p:txBody>
        </p:sp>
        <p:cxnSp>
          <p:nvCxnSpPr>
            <p:cNvPr id="24" name="Straight Arrow Connector 23"/>
            <p:cNvCxnSpPr>
              <a:stCxn id="21" idx="4"/>
              <a:endCxn id="13" idx="0"/>
            </p:cNvCxnSpPr>
            <p:nvPr/>
          </p:nvCxnSpPr>
          <p:spPr>
            <a:xfrm>
              <a:off x="1765098" y="2669427"/>
              <a:ext cx="0" cy="293264"/>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4"/>
              <a:endCxn id="22" idx="0"/>
            </p:cNvCxnSpPr>
            <p:nvPr/>
          </p:nvCxnSpPr>
          <p:spPr>
            <a:xfrm>
              <a:off x="1765098" y="3790691"/>
              <a:ext cx="0" cy="345304"/>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22" idx="7"/>
            </p:cNvCxnSpPr>
            <p:nvPr/>
          </p:nvCxnSpPr>
          <p:spPr>
            <a:xfrm flipH="1">
              <a:off x="2114248" y="3995434"/>
              <a:ext cx="251449" cy="28211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2"/>
              <a:endCxn id="22" idx="6"/>
            </p:cNvCxnSpPr>
            <p:nvPr/>
          </p:nvCxnSpPr>
          <p:spPr>
            <a:xfrm flipH="1">
              <a:off x="2258871" y="4609628"/>
              <a:ext cx="327327" cy="965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5"/>
              <a:endCxn id="16" idx="1"/>
            </p:cNvCxnSpPr>
            <p:nvPr/>
          </p:nvCxnSpPr>
          <p:spPr>
            <a:xfrm>
              <a:off x="2114248" y="4961014"/>
              <a:ext cx="251449" cy="262809"/>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2" idx="4"/>
              <a:endCxn id="17" idx="0"/>
            </p:cNvCxnSpPr>
            <p:nvPr/>
          </p:nvCxnSpPr>
          <p:spPr>
            <a:xfrm>
              <a:off x="1765098" y="5102565"/>
              <a:ext cx="0" cy="357277"/>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 idx="3"/>
              <a:endCxn id="18" idx="7"/>
            </p:cNvCxnSpPr>
            <p:nvPr/>
          </p:nvCxnSpPr>
          <p:spPr>
            <a:xfrm flipH="1">
              <a:off x="1125434" y="4961014"/>
              <a:ext cx="290513" cy="262809"/>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2"/>
              <a:endCxn id="19" idx="6"/>
            </p:cNvCxnSpPr>
            <p:nvPr/>
          </p:nvCxnSpPr>
          <p:spPr>
            <a:xfrm flipH="1">
              <a:off x="920757" y="4619280"/>
              <a:ext cx="350567" cy="0"/>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2" idx="1"/>
              <a:endCxn id="20" idx="5"/>
            </p:cNvCxnSpPr>
            <p:nvPr/>
          </p:nvCxnSpPr>
          <p:spPr>
            <a:xfrm flipH="1" flipV="1">
              <a:off x="1135467" y="3995434"/>
              <a:ext cx="280480" cy="282112"/>
            </a:xfrm>
            <a:prstGeom prst="straightConnector1">
              <a:avLst/>
            </a:prstGeom>
            <a:ln w="28575">
              <a:solidFill>
                <a:schemeClr val="tx1"/>
              </a:solidFill>
              <a:headEnd type="triangle"/>
              <a:tailEnd type="triangle"/>
            </a:ln>
            <a:scene3d>
              <a:camera prst="orthographicFront"/>
              <a:lightRig rig="threePt" dir="t"/>
            </a:scene3d>
            <a:sp3d>
              <a:bevelT w="635000" h="635000"/>
            </a:sp3d>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25178" y="3376691"/>
              <a:ext cx="2475020" cy="255387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Oval 12"/>
            <p:cNvSpPr/>
            <p:nvPr/>
          </p:nvSpPr>
          <p:spPr>
            <a:xfrm>
              <a:off x="1351098" y="2962691"/>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A. </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Architecture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Vision</a:t>
              </a:r>
            </a:p>
          </p:txBody>
        </p:sp>
        <p:sp>
          <p:nvSpPr>
            <p:cNvPr id="14" name="Oval 13"/>
            <p:cNvSpPr/>
            <p:nvPr/>
          </p:nvSpPr>
          <p:spPr>
            <a:xfrm>
              <a:off x="2244439" y="328869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B.</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Business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a:t>
              </a:r>
            </a:p>
          </p:txBody>
        </p:sp>
        <p:sp>
          <p:nvSpPr>
            <p:cNvPr id="15" name="Oval 14"/>
            <p:cNvSpPr/>
            <p:nvPr/>
          </p:nvSpPr>
          <p:spPr>
            <a:xfrm>
              <a:off x="2586198" y="4195628"/>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C.</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Information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Systems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Architectures</a:t>
              </a:r>
              <a:br>
                <a:rPr lang="en-ZA" sz="900" b="1" dirty="0">
                  <a:ln w="0">
                    <a:solidFill>
                      <a:schemeClr val="tx1"/>
                    </a:solidFill>
                    <a:round/>
                  </a:ln>
                  <a:solidFill>
                    <a:schemeClr val="tx1"/>
                  </a:solidFill>
                </a:rPr>
              </a:br>
              <a:endParaRPr lang="en-ZA" sz="900" b="1" dirty="0">
                <a:ln w="0">
                  <a:solidFill>
                    <a:schemeClr val="tx1"/>
                  </a:solidFill>
                  <a:round/>
                </a:ln>
                <a:solidFill>
                  <a:schemeClr val="tx1"/>
                </a:solidFill>
              </a:endParaRPr>
            </a:p>
          </p:txBody>
        </p:sp>
        <p:sp>
          <p:nvSpPr>
            <p:cNvPr id="16" name="Oval 15"/>
            <p:cNvSpPr/>
            <p:nvPr/>
          </p:nvSpPr>
          <p:spPr>
            <a:xfrm>
              <a:off x="2244439" y="5102565"/>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D.</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Technology</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Architecture</a:t>
              </a:r>
            </a:p>
          </p:txBody>
        </p:sp>
        <p:sp>
          <p:nvSpPr>
            <p:cNvPr id="17" name="Oval 16"/>
            <p:cNvSpPr/>
            <p:nvPr/>
          </p:nvSpPr>
          <p:spPr>
            <a:xfrm>
              <a:off x="1351098" y="545984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E.</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Opportunities</a:t>
              </a:r>
              <a:br>
                <a:rPr lang="en-ZA" sz="900" dirty="0">
                  <a:ln w="0">
                    <a:solidFill>
                      <a:schemeClr val="tx1"/>
                    </a:solidFill>
                    <a:round/>
                  </a:ln>
                  <a:solidFill>
                    <a:schemeClr val="tx1"/>
                  </a:solidFill>
                </a:rPr>
              </a:br>
              <a:r>
                <a:rPr lang="en-ZA" sz="900" dirty="0">
                  <a:ln w="0">
                    <a:solidFill>
                      <a:schemeClr val="tx1"/>
                    </a:solidFill>
                    <a:round/>
                  </a:ln>
                  <a:solidFill>
                    <a:schemeClr val="tx1"/>
                  </a:solidFill>
                </a:rPr>
                <a:t>and Solutions</a:t>
              </a:r>
            </a:p>
          </p:txBody>
        </p:sp>
        <p:sp>
          <p:nvSpPr>
            <p:cNvPr id="18" name="Oval 17"/>
            <p:cNvSpPr/>
            <p:nvPr/>
          </p:nvSpPr>
          <p:spPr>
            <a:xfrm>
              <a:off x="418693" y="5102565"/>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F.</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Migration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Planning</a:t>
              </a:r>
            </a:p>
          </p:txBody>
        </p:sp>
        <p:sp>
          <p:nvSpPr>
            <p:cNvPr id="19" name="Oval 18"/>
            <p:cNvSpPr/>
            <p:nvPr/>
          </p:nvSpPr>
          <p:spPr>
            <a:xfrm>
              <a:off x="92758" y="4205280"/>
              <a:ext cx="827999" cy="828000"/>
            </a:xfrm>
            <a:prstGeom prst="ellipse">
              <a:avLst/>
            </a:prstGeom>
            <a:solidFill>
              <a:srgbClr val="FAEA00"/>
            </a:solidFill>
            <a:ln>
              <a:noFill/>
            </a:ln>
            <a:effectLst>
              <a:glow rad="635000">
                <a:schemeClr val="accent6">
                  <a:satMod val="175000"/>
                  <a:alpha val="40000"/>
                </a:schemeClr>
              </a:glow>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G.</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Implementation</a:t>
              </a:r>
              <a:br>
                <a:rPr lang="en-ZA" sz="900" dirty="0">
                  <a:ln w="0">
                    <a:solidFill>
                      <a:schemeClr val="tx1"/>
                    </a:solidFill>
                    <a:round/>
                  </a:ln>
                  <a:solidFill>
                    <a:schemeClr val="tx1"/>
                  </a:solidFill>
                </a:rPr>
              </a:br>
              <a:r>
                <a:rPr lang="en-ZA" sz="900" dirty="0">
                  <a:ln w="0">
                    <a:solidFill>
                      <a:schemeClr val="tx1"/>
                    </a:solidFill>
                    <a:round/>
                  </a:ln>
                  <a:solidFill>
                    <a:schemeClr val="tx1"/>
                  </a:solidFill>
                </a:rPr>
                <a:t>Governance</a:t>
              </a:r>
            </a:p>
          </p:txBody>
        </p:sp>
        <p:sp>
          <p:nvSpPr>
            <p:cNvPr id="20" name="Oval 19"/>
            <p:cNvSpPr/>
            <p:nvPr/>
          </p:nvSpPr>
          <p:spPr>
            <a:xfrm>
              <a:off x="428726" y="3288692"/>
              <a:ext cx="827999" cy="828000"/>
            </a:xfrm>
            <a:prstGeom prst="ellipse">
              <a:avLst/>
            </a:prstGeom>
            <a:solidFill>
              <a:srgbClr val="FAEA00"/>
            </a:solidFill>
            <a:ln>
              <a:noFill/>
            </a:ln>
            <a:effectLst/>
            <a:scene3d>
              <a:camera prst="orthographicFront"/>
              <a:lightRig rig="twoPt" dir="t"/>
            </a:scene3d>
            <a:sp3d>
              <a:bevelT w="571500" h="571500"/>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algn="ctr"/>
              <a:r>
                <a:rPr lang="en-ZA" sz="900" b="1" dirty="0">
                  <a:ln w="0">
                    <a:solidFill>
                      <a:schemeClr val="tx1"/>
                    </a:solidFill>
                    <a:round/>
                  </a:ln>
                  <a:solidFill>
                    <a:schemeClr val="tx1"/>
                  </a:solidFill>
                </a:rPr>
                <a:t>H.</a:t>
              </a:r>
              <a:br>
                <a:rPr lang="en-ZA" sz="900" b="1" dirty="0">
                  <a:ln w="0">
                    <a:solidFill>
                      <a:schemeClr val="tx1"/>
                    </a:solidFill>
                    <a:round/>
                  </a:ln>
                  <a:solidFill>
                    <a:schemeClr val="tx1"/>
                  </a:solidFill>
                </a:rPr>
              </a:br>
              <a:r>
                <a:rPr lang="en-ZA" sz="900" dirty="0">
                  <a:ln w="0">
                    <a:solidFill>
                      <a:schemeClr val="tx1"/>
                    </a:solidFill>
                    <a:round/>
                  </a:ln>
                  <a:solidFill>
                    <a:schemeClr val="tx1"/>
                  </a:solidFill>
                </a:rPr>
                <a:t>Architecture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Change</a:t>
              </a:r>
              <a:br>
                <a:rPr lang="en-ZA" sz="900" dirty="0">
                  <a:ln w="0">
                    <a:solidFill>
                      <a:schemeClr val="tx1"/>
                    </a:solidFill>
                    <a:round/>
                  </a:ln>
                  <a:solidFill>
                    <a:schemeClr val="tx1"/>
                  </a:solidFill>
                </a:rPr>
              </a:br>
              <a:r>
                <a:rPr lang="en-ZA" sz="900" dirty="0">
                  <a:ln w="0">
                    <a:solidFill>
                      <a:schemeClr val="tx1"/>
                    </a:solidFill>
                    <a:round/>
                  </a:ln>
                  <a:solidFill>
                    <a:schemeClr val="tx1"/>
                  </a:solidFill>
                </a:rPr>
                <a:t>Management</a:t>
              </a:r>
            </a:p>
          </p:txBody>
        </p:sp>
        <p:sp>
          <p:nvSpPr>
            <p:cNvPr id="62" name="Isosceles Triangle 61"/>
            <p:cNvSpPr/>
            <p:nvPr/>
          </p:nvSpPr>
          <p:spPr>
            <a:xfrm rot="6944795">
              <a:off x="2251860" y="3473123"/>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Isosceles Triangle 62"/>
            <p:cNvSpPr/>
            <p:nvPr/>
          </p:nvSpPr>
          <p:spPr>
            <a:xfrm rot="3993979">
              <a:off x="1310580" y="3424553"/>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Isosceles Triangle 65"/>
            <p:cNvSpPr/>
            <p:nvPr/>
          </p:nvSpPr>
          <p:spPr>
            <a:xfrm rot="18513423">
              <a:off x="1136106" y="5748518"/>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Isosceles Triangle 66"/>
            <p:cNvSpPr/>
            <p:nvPr/>
          </p:nvSpPr>
          <p:spPr>
            <a:xfrm rot="15001305">
              <a:off x="2143807" y="5826967"/>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Isosceles Triangle 67"/>
            <p:cNvSpPr/>
            <p:nvPr/>
          </p:nvSpPr>
          <p:spPr>
            <a:xfrm rot="12762908">
              <a:off x="2859009" y="5137752"/>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Isosceles Triangle 68"/>
            <p:cNvSpPr/>
            <p:nvPr/>
          </p:nvSpPr>
          <p:spPr>
            <a:xfrm rot="9421857">
              <a:off x="2886498" y="4170158"/>
              <a:ext cx="71581" cy="59545"/>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Isosceles Triangle 69"/>
            <p:cNvSpPr/>
            <p:nvPr/>
          </p:nvSpPr>
          <p:spPr>
            <a:xfrm rot="20880061">
              <a:off x="545560" y="5009391"/>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Isosceles Triangle 70"/>
            <p:cNvSpPr/>
            <p:nvPr/>
          </p:nvSpPr>
          <p:spPr>
            <a:xfrm rot="1381413">
              <a:off x="622717" y="4048121"/>
              <a:ext cx="71581" cy="52554"/>
            </a:xfrm>
            <a:prstGeom prst="triangle">
              <a:avLst/>
            </a:prstGeom>
            <a:solidFill>
              <a:schemeClr val="tx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3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432" r="3689"/>
          <a:stretch/>
        </p:blipFill>
        <p:spPr bwMode="auto">
          <a:xfrm>
            <a:off x="1919536" y="317924"/>
            <a:ext cx="2534222" cy="25438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432" r="3689"/>
          <a:stretch/>
        </p:blipFill>
        <p:spPr bwMode="auto">
          <a:xfrm>
            <a:off x="5065476" y="1278267"/>
            <a:ext cx="2534222" cy="25438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432" r="3689"/>
          <a:stretch/>
        </p:blipFill>
        <p:spPr bwMode="auto">
          <a:xfrm>
            <a:off x="8026274" y="2550172"/>
            <a:ext cx="2534222" cy="25438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1725930" y="29893"/>
            <a:ext cx="2883866" cy="307777"/>
          </a:xfrm>
          <a:prstGeom prst="rect">
            <a:avLst/>
          </a:prstGeom>
          <a:noFill/>
        </p:spPr>
        <p:txBody>
          <a:bodyPr wrap="none" rtlCol="0">
            <a:spAutoFit/>
          </a:bodyPr>
          <a:lstStyle/>
          <a:p>
            <a:r>
              <a:rPr lang="en-ZA" b="1" dirty="0">
                <a:solidFill>
                  <a:schemeClr val="bg1"/>
                </a:solidFill>
              </a:rPr>
              <a:t>Enterprise Architecture Context</a:t>
            </a:r>
          </a:p>
        </p:txBody>
      </p:sp>
      <p:sp>
        <p:nvSpPr>
          <p:cNvPr id="39" name="TextBox 38"/>
          <p:cNvSpPr txBox="1"/>
          <p:nvPr/>
        </p:nvSpPr>
        <p:spPr>
          <a:xfrm>
            <a:off x="5544551" y="991473"/>
            <a:ext cx="1576072" cy="307777"/>
          </a:xfrm>
          <a:prstGeom prst="rect">
            <a:avLst/>
          </a:prstGeom>
          <a:noFill/>
        </p:spPr>
        <p:txBody>
          <a:bodyPr wrap="none" rtlCol="0">
            <a:spAutoFit/>
          </a:bodyPr>
          <a:lstStyle/>
          <a:p>
            <a:r>
              <a:rPr lang="en-ZA" b="1" dirty="0">
                <a:solidFill>
                  <a:schemeClr val="bg1"/>
                </a:solidFill>
              </a:rPr>
              <a:t>Release Context</a:t>
            </a:r>
          </a:p>
        </p:txBody>
      </p:sp>
      <p:sp>
        <p:nvSpPr>
          <p:cNvPr id="40" name="TextBox 39"/>
          <p:cNvSpPr txBox="1"/>
          <p:nvPr/>
        </p:nvSpPr>
        <p:spPr>
          <a:xfrm>
            <a:off x="8312412" y="1974108"/>
            <a:ext cx="1997406" cy="523220"/>
          </a:xfrm>
          <a:prstGeom prst="rect">
            <a:avLst/>
          </a:prstGeom>
          <a:noFill/>
        </p:spPr>
        <p:txBody>
          <a:bodyPr wrap="none" rtlCol="0">
            <a:spAutoFit/>
          </a:bodyPr>
          <a:lstStyle/>
          <a:p>
            <a:pPr algn="ctr"/>
            <a:r>
              <a:rPr lang="en-ZA" b="1" dirty="0">
                <a:solidFill>
                  <a:schemeClr val="bg1"/>
                </a:solidFill>
              </a:rPr>
              <a:t>Solution Architecture</a:t>
            </a:r>
          </a:p>
          <a:p>
            <a:pPr algn="ctr"/>
            <a:r>
              <a:rPr lang="en-ZA" b="1" dirty="0">
                <a:solidFill>
                  <a:schemeClr val="bg1"/>
                </a:solidFill>
              </a:rPr>
              <a:t>(according to SDLC)</a:t>
            </a:r>
          </a:p>
        </p:txBody>
      </p:sp>
      <p:sp>
        <p:nvSpPr>
          <p:cNvPr id="41" name="Rounded Rectangle 40"/>
          <p:cNvSpPr/>
          <p:nvPr/>
        </p:nvSpPr>
        <p:spPr>
          <a:xfrm>
            <a:off x="1991544" y="3173092"/>
            <a:ext cx="2016224" cy="457200"/>
          </a:xfrm>
          <a:prstGeom prst="roundRect">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Managed Evolution Roadmap</a:t>
            </a:r>
          </a:p>
        </p:txBody>
      </p:sp>
      <p:sp>
        <p:nvSpPr>
          <p:cNvPr id="43" name="Rectangle 42"/>
          <p:cNvSpPr/>
          <p:nvPr/>
        </p:nvSpPr>
        <p:spPr>
          <a:xfrm>
            <a:off x="2387519" y="2316137"/>
            <a:ext cx="144016" cy="168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44" name="Curved Connector 43"/>
          <p:cNvCxnSpPr>
            <a:stCxn id="43" idx="2"/>
            <a:endCxn id="41" idx="0"/>
          </p:cNvCxnSpPr>
          <p:nvPr/>
        </p:nvCxnSpPr>
        <p:spPr>
          <a:xfrm rot="16200000" flipH="1">
            <a:off x="2385481" y="2558916"/>
            <a:ext cx="688223" cy="540129"/>
          </a:xfrm>
          <a:prstGeom prst="curvedConnector3">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140569" y="1272787"/>
            <a:ext cx="144016" cy="168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47" name="Curved Connector 46"/>
          <p:cNvCxnSpPr>
            <a:stCxn id="41" idx="3"/>
            <a:endCxn id="46" idx="1"/>
          </p:cNvCxnSpPr>
          <p:nvPr/>
        </p:nvCxnSpPr>
        <p:spPr>
          <a:xfrm flipV="1">
            <a:off x="4007769" y="1357154"/>
            <a:ext cx="2132801" cy="2044539"/>
          </a:xfrm>
          <a:prstGeom prst="curvedConnector3">
            <a:avLst>
              <a:gd name="adj1" fmla="val 44516"/>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5065476" y="4253855"/>
            <a:ext cx="2534222" cy="648072"/>
          </a:xfrm>
          <a:prstGeom prst="roundRect">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Release Blueprint</a:t>
            </a:r>
          </a:p>
        </p:txBody>
      </p:sp>
      <p:sp>
        <p:nvSpPr>
          <p:cNvPr id="50" name="Rectangle 49"/>
          <p:cNvSpPr/>
          <p:nvPr/>
        </p:nvSpPr>
        <p:spPr>
          <a:xfrm>
            <a:off x="5418724" y="3196957"/>
            <a:ext cx="144016" cy="168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51" name="Curved Connector 50"/>
          <p:cNvCxnSpPr>
            <a:stCxn id="50" idx="1"/>
            <a:endCxn id="49" idx="0"/>
          </p:cNvCxnSpPr>
          <p:nvPr/>
        </p:nvCxnSpPr>
        <p:spPr>
          <a:xfrm rot="10800000" flipH="1" flipV="1">
            <a:off x="5418724" y="3281323"/>
            <a:ext cx="913863" cy="972532"/>
          </a:xfrm>
          <a:prstGeom prst="curvedConnector4">
            <a:avLst>
              <a:gd name="adj1" fmla="val -25015"/>
              <a:gd name="adj2" fmla="val 54337"/>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097141" y="2581605"/>
            <a:ext cx="144016" cy="168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53" name="Curved Connector 52"/>
          <p:cNvCxnSpPr>
            <a:stCxn id="49" idx="3"/>
            <a:endCxn id="52" idx="1"/>
          </p:cNvCxnSpPr>
          <p:nvPr/>
        </p:nvCxnSpPr>
        <p:spPr>
          <a:xfrm flipV="1">
            <a:off x="7599699" y="2665971"/>
            <a:ext cx="1497443" cy="1911920"/>
          </a:xfrm>
          <a:prstGeom prst="curvedConnector3">
            <a:avLst>
              <a:gd name="adj1" fmla="val 50000"/>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389526" y="2518274"/>
            <a:ext cx="960519" cy="200055"/>
          </a:xfrm>
          <a:prstGeom prst="rect">
            <a:avLst/>
          </a:prstGeom>
          <a:solidFill>
            <a:schemeClr val="accent5">
              <a:lumMod val="20000"/>
              <a:lumOff val="80000"/>
            </a:schemeClr>
          </a:solidFill>
        </p:spPr>
        <p:txBody>
          <a:bodyPr wrap="none" rtlCol="0">
            <a:spAutoFit/>
          </a:bodyPr>
          <a:lstStyle/>
          <a:p>
            <a:r>
              <a:rPr lang="en-ZA" sz="700" dirty="0"/>
              <a:t>Concept Evaluation</a:t>
            </a:r>
          </a:p>
        </p:txBody>
      </p:sp>
      <p:sp>
        <p:nvSpPr>
          <p:cNvPr id="55" name="TextBox 54"/>
          <p:cNvSpPr txBox="1"/>
          <p:nvPr/>
        </p:nvSpPr>
        <p:spPr>
          <a:xfrm rot="18191799">
            <a:off x="8914638" y="3803012"/>
            <a:ext cx="1553609" cy="200055"/>
          </a:xfrm>
          <a:prstGeom prst="rect">
            <a:avLst/>
          </a:prstGeom>
          <a:solidFill>
            <a:schemeClr val="accent5">
              <a:lumMod val="20000"/>
              <a:lumOff val="80000"/>
            </a:schemeClr>
          </a:solidFill>
        </p:spPr>
        <p:txBody>
          <a:bodyPr wrap="square" rtlCol="0">
            <a:spAutoFit/>
          </a:bodyPr>
          <a:lstStyle/>
          <a:p>
            <a:pPr algn="ctr"/>
            <a:r>
              <a:rPr lang="en-ZA" sz="700" dirty="0"/>
              <a:t>High Level Design</a:t>
            </a:r>
          </a:p>
        </p:txBody>
      </p:sp>
      <p:sp>
        <p:nvSpPr>
          <p:cNvPr id="56" name="TextBox 55"/>
          <p:cNvSpPr txBox="1"/>
          <p:nvPr/>
        </p:nvSpPr>
        <p:spPr>
          <a:xfrm rot="3264893">
            <a:off x="7944535" y="3968061"/>
            <a:ext cx="1110592" cy="200055"/>
          </a:xfrm>
          <a:prstGeom prst="rect">
            <a:avLst/>
          </a:prstGeom>
          <a:solidFill>
            <a:schemeClr val="accent5">
              <a:lumMod val="20000"/>
              <a:lumOff val="80000"/>
            </a:schemeClr>
          </a:solidFill>
        </p:spPr>
        <p:txBody>
          <a:bodyPr wrap="square" rtlCol="0">
            <a:spAutoFit/>
          </a:bodyPr>
          <a:lstStyle/>
          <a:p>
            <a:pPr algn="ctr"/>
            <a:r>
              <a:rPr lang="en-ZA" sz="700" dirty="0"/>
              <a:t>Detail Design, BTF</a:t>
            </a:r>
          </a:p>
        </p:txBody>
      </p:sp>
    </p:spTree>
    <p:extLst>
      <p:ext uri="{BB962C8B-B14F-4D97-AF65-F5344CB8AC3E}">
        <p14:creationId xmlns:p14="http://schemas.microsoft.com/office/powerpoint/2010/main" val="157881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up)">
                                      <p:cBhvr>
                                        <p:cTn id="18" dur="500"/>
                                        <p:tgtEl>
                                          <p:spTgt spid="5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grpId="0" nodeType="withEffect" nodePh="1">
                                  <p:stCondLst>
                                    <p:cond delay="0"/>
                                  </p:stCondLst>
                                  <p:endCondLst>
                                    <p:cond evt="begin" delay="0">
                                      <p:tn val="30"/>
                                    </p:cond>
                                  </p:end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left)">
                                      <p:cBhvr>
                                        <p:cTn id="41" dur="500"/>
                                        <p:tgtEl>
                                          <p:spTgt spid="56"/>
                                        </p:tgtEl>
                                      </p:cBhvr>
                                    </p:animEffect>
                                  </p:childTnLst>
                                </p:cTn>
                              </p:par>
                              <p:par>
                                <p:cTn id="42" presetID="22" presetClass="entr" presetSubtype="8"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left)">
                                      <p:cBhvr>
                                        <p:cTn id="4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9" grpId="0" animBg="1"/>
      <p:bldP spid="52" grpId="0"/>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ctrTitle"/>
          </p:nvPr>
        </p:nvSpPr>
        <p:spPr>
          <a:xfrm>
            <a:off x="861925" y="3988224"/>
            <a:ext cx="6353883" cy="1050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Arial"/>
              <a:buNone/>
            </a:pPr>
            <a:r>
              <a:rPr lang="en-US" dirty="0"/>
              <a:t>Yesterday</a:t>
            </a:r>
            <a:endParaRPr dirty="0"/>
          </a:p>
        </p:txBody>
      </p:sp>
      <p:pic>
        <p:nvPicPr>
          <p:cNvPr id="2050" name="Picture 2" descr="No Blooms On Yesterday, Today And Tomorrow: How To Fix Non-Blooming  Brunfelsia Plants">
            <a:extLst>
              <a:ext uri="{FF2B5EF4-FFF2-40B4-BE49-F238E27FC236}">
                <a16:creationId xmlns:a16="http://schemas.microsoft.com/office/drawing/2014/main" id="{FAEA80EB-2B5B-4F04-9AEC-F6CF765856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767" t="33692" r="27318" b="17706"/>
          <a:stretch/>
        </p:blipFill>
        <p:spPr bwMode="auto">
          <a:xfrm>
            <a:off x="3008671" y="383458"/>
            <a:ext cx="3087329" cy="3333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D13528-2104-4EBB-BF33-2CA9A9B0B2EB}"/>
              </a:ext>
            </a:extLst>
          </p:cNvPr>
          <p:cNvSpPr txBox="1"/>
          <p:nvPr/>
        </p:nvSpPr>
        <p:spPr>
          <a:xfrm>
            <a:off x="6754762" y="464903"/>
            <a:ext cx="4208206" cy="5693866"/>
          </a:xfrm>
          <a:prstGeom prst="rect">
            <a:avLst/>
          </a:prstGeom>
          <a:solidFill>
            <a:srgbClr val="8571E0"/>
          </a:solidFill>
          <a:effectLst>
            <a:outerShdw blurRad="50800" dist="38100" dir="2700000" algn="tl" rotWithShape="0">
              <a:prstClr val="black">
                <a:alpha val="40000"/>
              </a:prstClr>
            </a:outerShdw>
          </a:effectLst>
        </p:spPr>
        <p:txBody>
          <a:bodyPr wrap="square" rtlCol="0">
            <a:spAutoFit/>
          </a:bodyPr>
          <a:lstStyle/>
          <a:p>
            <a:pPr marL="452438" indent="-452438">
              <a:buFont typeface="Wingdings" panose="05000000000000000000" pitchFamily="2" charset="2"/>
              <a:buChar char="ü"/>
            </a:pPr>
            <a:endParaRPr lang="en-ZA" sz="2800" dirty="0"/>
          </a:p>
          <a:p>
            <a:pPr marL="452438" indent="-452438">
              <a:buFont typeface="Wingdings" panose="05000000000000000000" pitchFamily="2" charset="2"/>
              <a:buChar char="ü"/>
            </a:pPr>
            <a:r>
              <a:rPr lang="en-ZA" sz="2800" dirty="0"/>
              <a:t>Thinking framework</a:t>
            </a:r>
          </a:p>
          <a:p>
            <a:pPr marL="452438" indent="-452438">
              <a:buFont typeface="Wingdings" panose="05000000000000000000" pitchFamily="2" charset="2"/>
              <a:buChar char="ü"/>
            </a:pPr>
            <a:endParaRPr lang="en-ZA" sz="2800" dirty="0"/>
          </a:p>
          <a:p>
            <a:pPr marL="452438" indent="-452438">
              <a:buFont typeface="Wingdings" panose="05000000000000000000" pitchFamily="2" charset="2"/>
              <a:buChar char="ü"/>
            </a:pPr>
            <a:r>
              <a:rPr lang="en-ZA" sz="2800" dirty="0"/>
              <a:t>Standardise architecture language</a:t>
            </a:r>
          </a:p>
          <a:p>
            <a:pPr marL="452438" indent="-452438">
              <a:buFont typeface="Wingdings" panose="05000000000000000000" pitchFamily="2" charset="2"/>
              <a:buChar char="ü"/>
            </a:pPr>
            <a:endParaRPr lang="en-ZA" sz="2800" dirty="0"/>
          </a:p>
          <a:p>
            <a:pPr marL="452438" indent="-452438">
              <a:buFont typeface="Wingdings" panose="05000000000000000000" pitchFamily="2" charset="2"/>
              <a:buChar char="ü"/>
            </a:pPr>
            <a:r>
              <a:rPr lang="en-ZA" sz="2800" dirty="0"/>
              <a:t>Community building</a:t>
            </a:r>
          </a:p>
          <a:p>
            <a:pPr marL="452438" indent="-452438">
              <a:buFont typeface="Wingdings" panose="05000000000000000000" pitchFamily="2" charset="2"/>
              <a:buChar char="ü"/>
            </a:pPr>
            <a:endParaRPr lang="en-ZA" sz="2800" dirty="0"/>
          </a:p>
          <a:p>
            <a:pPr marL="452438" indent="-452438">
              <a:buFont typeface="Wingdings" panose="05000000000000000000" pitchFamily="2" charset="2"/>
              <a:buChar char="ü"/>
            </a:pPr>
            <a:r>
              <a:rPr lang="en-ZA" sz="2800" dirty="0"/>
              <a:t>Across industries</a:t>
            </a:r>
          </a:p>
          <a:p>
            <a:pPr marL="452438" indent="-452438">
              <a:buFont typeface="Wingdings" panose="05000000000000000000" pitchFamily="2" charset="2"/>
              <a:buChar char="ü"/>
            </a:pPr>
            <a:endParaRPr lang="en-ZA" sz="2800" dirty="0"/>
          </a:p>
          <a:p>
            <a:pPr marL="452438" indent="-452438">
              <a:buFont typeface="Wingdings" panose="05000000000000000000" pitchFamily="2" charset="2"/>
              <a:buChar char="ü"/>
            </a:pPr>
            <a:r>
              <a:rPr lang="en-ZA" sz="2800" dirty="0"/>
              <a:t>Various levels of the organisation</a:t>
            </a:r>
          </a:p>
          <a:p>
            <a:pPr marL="452438" indent="-452438">
              <a:buFont typeface="Wingdings" panose="05000000000000000000" pitchFamily="2" charset="2"/>
              <a:buChar char="ü"/>
            </a:pPr>
            <a:endParaRPr lang="en-ZA"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ctrTitle"/>
          </p:nvPr>
        </p:nvSpPr>
        <p:spPr>
          <a:xfrm>
            <a:off x="861925" y="3988224"/>
            <a:ext cx="6353883" cy="1050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Arial"/>
              <a:buNone/>
            </a:pPr>
            <a:r>
              <a:rPr lang="en-US" dirty="0"/>
              <a:t>Today</a:t>
            </a:r>
            <a:endParaRPr dirty="0"/>
          </a:p>
        </p:txBody>
      </p:sp>
      <p:pic>
        <p:nvPicPr>
          <p:cNvPr id="3074" name="Picture 2" descr="Yesterday, Today, Tomorrow&amp;quot; or &amp;quot;Morning, Noon, Night&amp;quot;. My tattoo :) |  Bloom, Flowers, Flora">
            <a:extLst>
              <a:ext uri="{FF2B5EF4-FFF2-40B4-BE49-F238E27FC236}">
                <a16:creationId xmlns:a16="http://schemas.microsoft.com/office/drawing/2014/main" id="{F185342E-4034-400D-A99A-5D32F05F31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90" t="36272" r="18150" b="13119"/>
          <a:stretch/>
        </p:blipFill>
        <p:spPr bwMode="auto">
          <a:xfrm>
            <a:off x="3008671" y="383458"/>
            <a:ext cx="3267040" cy="3333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77706-F707-4CC5-B676-4922031B6457}"/>
              </a:ext>
            </a:extLst>
          </p:cNvPr>
          <p:cNvSpPr>
            <a:spLocks noGrp="1"/>
          </p:cNvSpPr>
          <p:nvPr>
            <p:ph type="title"/>
          </p:nvPr>
        </p:nvSpPr>
        <p:spPr/>
        <p:txBody>
          <a:bodyPr/>
          <a:lstStyle/>
          <a:p>
            <a:r>
              <a:rPr lang="en-ZA" dirty="0"/>
              <a:t>Is TOGAF relevant in an Agile world?</a:t>
            </a:r>
          </a:p>
        </p:txBody>
      </p:sp>
      <p:pic>
        <p:nvPicPr>
          <p:cNvPr id="6" name="Picture 5">
            <a:extLst>
              <a:ext uri="{FF2B5EF4-FFF2-40B4-BE49-F238E27FC236}">
                <a16:creationId xmlns:a16="http://schemas.microsoft.com/office/drawing/2014/main" id="{CA696DEB-5CFD-448F-98BA-4364BC1A2D7D}"/>
              </a:ext>
            </a:extLst>
          </p:cNvPr>
          <p:cNvPicPr/>
          <p:nvPr/>
        </p:nvPicPr>
        <p:blipFill>
          <a:blip r:embed="rId2" cstate="print">
            <a:clrChange>
              <a:clrFrom>
                <a:srgbClr val="FFFFFC"/>
              </a:clrFrom>
              <a:clrTo>
                <a:srgbClr val="FFFFFC">
                  <a:alpha val="0"/>
                </a:srgbClr>
              </a:clrTo>
            </a:clrChange>
          </a:blip>
          <a:srcRect/>
          <a:stretch>
            <a:fillRect/>
          </a:stretch>
        </p:blipFill>
        <p:spPr bwMode="auto">
          <a:xfrm>
            <a:off x="7790127" y="1414445"/>
            <a:ext cx="4175158" cy="5056094"/>
          </a:xfrm>
          <a:prstGeom prst="rect">
            <a:avLst/>
          </a:prstGeom>
          <a:noFill/>
          <a:ln w="9525">
            <a:noFill/>
            <a:miter lim="800000"/>
            <a:headEnd/>
            <a:tailEnd/>
          </a:ln>
        </p:spPr>
      </p:pic>
      <p:sp>
        <p:nvSpPr>
          <p:cNvPr id="7" name="Rectangle 6">
            <a:extLst>
              <a:ext uri="{FF2B5EF4-FFF2-40B4-BE49-F238E27FC236}">
                <a16:creationId xmlns:a16="http://schemas.microsoft.com/office/drawing/2014/main" id="{D2E15763-A581-41DD-88CC-699738C2B505}"/>
              </a:ext>
            </a:extLst>
          </p:cNvPr>
          <p:cNvSpPr/>
          <p:nvPr/>
        </p:nvSpPr>
        <p:spPr>
          <a:xfrm>
            <a:off x="8463697" y="6409087"/>
            <a:ext cx="2828018" cy="369332"/>
          </a:xfrm>
          <a:prstGeom prst="rect">
            <a:avLst/>
          </a:prstGeom>
        </p:spPr>
        <p:txBody>
          <a:bodyPr wrap="none">
            <a:spAutoFit/>
          </a:bodyPr>
          <a:lstStyle/>
          <a:p>
            <a:r>
              <a:rPr lang="en-ZA" sz="900" dirty="0">
                <a:latin typeface="+mj-lt"/>
              </a:rPr>
              <a:t>The TOGAF® Standard, Version 9.2</a:t>
            </a:r>
          </a:p>
          <a:p>
            <a:r>
              <a:rPr lang="en-ZA" sz="900" dirty="0">
                <a:latin typeface="+mj-lt"/>
              </a:rPr>
              <a:t>© 2005-2018 The Open Group, All Rights Reserved</a:t>
            </a:r>
          </a:p>
        </p:txBody>
      </p:sp>
      <p:pic>
        <p:nvPicPr>
          <p:cNvPr id="8" name="Picture 7">
            <a:extLst>
              <a:ext uri="{FF2B5EF4-FFF2-40B4-BE49-F238E27FC236}">
                <a16:creationId xmlns:a16="http://schemas.microsoft.com/office/drawing/2014/main" id="{801E6CC1-9F48-41BA-8210-D1712FB4818E}"/>
              </a:ext>
            </a:extLst>
          </p:cNvPr>
          <p:cNvPicPr>
            <a:picLocks noChangeAspect="1"/>
          </p:cNvPicPr>
          <p:nvPr/>
        </p:nvPicPr>
        <p:blipFill>
          <a:blip r:embed="rId3"/>
          <a:stretch>
            <a:fillRect/>
          </a:stretch>
        </p:blipFill>
        <p:spPr>
          <a:xfrm>
            <a:off x="994548" y="1687458"/>
            <a:ext cx="6217023" cy="4783081"/>
          </a:xfrm>
          <a:prstGeom prst="rect">
            <a:avLst/>
          </a:prstGeom>
        </p:spPr>
      </p:pic>
    </p:spTree>
    <p:extLst>
      <p:ext uri="{BB962C8B-B14F-4D97-AF65-F5344CB8AC3E}">
        <p14:creationId xmlns:p14="http://schemas.microsoft.com/office/powerpoint/2010/main" val="132062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28" name="Picture 4" descr="Yesterday Today and Tomorrow Plant Care: Growing The Brunfelsia">
            <a:extLst>
              <a:ext uri="{FF2B5EF4-FFF2-40B4-BE49-F238E27FC236}">
                <a16:creationId xmlns:a16="http://schemas.microsoft.com/office/drawing/2014/main" id="{6131D357-2C12-4C48-8560-206E3235D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180" y="1761695"/>
            <a:ext cx="8890819" cy="4667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E5A54F1-5AE5-4331-871C-20D42F60AA83}"/>
              </a:ext>
            </a:extLst>
          </p:cNvPr>
          <p:cNvSpPr>
            <a:spLocks noGrp="1"/>
          </p:cNvSpPr>
          <p:nvPr>
            <p:ph type="body" idx="1"/>
          </p:nvPr>
        </p:nvSpPr>
        <p:spPr>
          <a:xfrm>
            <a:off x="371253" y="2226365"/>
            <a:ext cx="4633366" cy="4308612"/>
          </a:xfrm>
        </p:spPr>
        <p:txBody>
          <a:bodyPr>
            <a:normAutofit/>
          </a:bodyPr>
          <a:lstStyle/>
          <a:p>
            <a:r>
              <a:rPr lang="en-ZA" sz="2400" dirty="0"/>
              <a:t>Generalisation for future re-use</a:t>
            </a:r>
          </a:p>
          <a:p>
            <a:r>
              <a:rPr lang="en-ZA" sz="2400" dirty="0"/>
              <a:t>Not lift and shift, but refactor, </a:t>
            </a:r>
            <a:r>
              <a:rPr lang="en-ZA" sz="2400" dirty="0" err="1"/>
              <a:t>replatform</a:t>
            </a:r>
            <a:r>
              <a:rPr lang="en-ZA" sz="2400" dirty="0"/>
              <a:t>, replace, …</a:t>
            </a:r>
          </a:p>
          <a:p>
            <a:r>
              <a:rPr lang="en-ZA" sz="2400" dirty="0"/>
              <a:t>Business and technology management</a:t>
            </a:r>
          </a:p>
          <a:p>
            <a:r>
              <a:rPr lang="en-ZA" sz="2400" dirty="0"/>
              <a:t>Architecture drives migration roadmaps and deployment models</a:t>
            </a:r>
          </a:p>
        </p:txBody>
      </p:sp>
      <p:sp>
        <p:nvSpPr>
          <p:cNvPr id="2" name="Title 1">
            <a:extLst>
              <a:ext uri="{FF2B5EF4-FFF2-40B4-BE49-F238E27FC236}">
                <a16:creationId xmlns:a16="http://schemas.microsoft.com/office/drawing/2014/main" id="{8598B652-C067-48A6-9DF7-C0D432E23B51}"/>
              </a:ext>
            </a:extLst>
          </p:cNvPr>
          <p:cNvSpPr>
            <a:spLocks noGrp="1"/>
          </p:cNvSpPr>
          <p:nvPr>
            <p:ph type="title"/>
          </p:nvPr>
        </p:nvSpPr>
        <p:spPr/>
        <p:txBody>
          <a:bodyPr/>
          <a:lstStyle/>
          <a:p>
            <a:r>
              <a:rPr lang="en-ZA" dirty="0"/>
              <a:t>Cloud</a:t>
            </a:r>
          </a:p>
        </p:txBody>
      </p:sp>
      <p:pic>
        <p:nvPicPr>
          <p:cNvPr id="7" name="Picture 6">
            <a:extLst>
              <a:ext uri="{FF2B5EF4-FFF2-40B4-BE49-F238E27FC236}">
                <a16:creationId xmlns:a16="http://schemas.microsoft.com/office/drawing/2014/main" id="{D4B43072-BF8B-458D-B4FC-5ECEBB398926}"/>
              </a:ext>
            </a:extLst>
          </p:cNvPr>
          <p:cNvPicPr>
            <a:picLocks noChangeAspect="1"/>
          </p:cNvPicPr>
          <p:nvPr/>
        </p:nvPicPr>
        <p:blipFill>
          <a:blip r:embed="rId2"/>
          <a:stretch>
            <a:fillRect/>
          </a:stretch>
        </p:blipFill>
        <p:spPr>
          <a:xfrm>
            <a:off x="5869858" y="2253134"/>
            <a:ext cx="5886726" cy="3995266"/>
          </a:xfrm>
          <a:prstGeom prst="rect">
            <a:avLst/>
          </a:prstGeom>
          <a:solidFill>
            <a:schemeClr val="bg1"/>
          </a:solidFill>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E76D0AC-0324-4D95-9E5D-FC0CCBF10B22}"/>
              </a:ext>
            </a:extLst>
          </p:cNvPr>
          <p:cNvSpPr/>
          <p:nvPr/>
        </p:nvSpPr>
        <p:spPr>
          <a:xfrm>
            <a:off x="8168228" y="6356224"/>
            <a:ext cx="2828018" cy="369332"/>
          </a:xfrm>
          <a:prstGeom prst="rect">
            <a:avLst/>
          </a:prstGeom>
        </p:spPr>
        <p:txBody>
          <a:bodyPr wrap="none">
            <a:spAutoFit/>
          </a:bodyPr>
          <a:lstStyle/>
          <a:p>
            <a:r>
              <a:rPr lang="en-ZA" sz="900" dirty="0">
                <a:latin typeface="+mj-lt"/>
              </a:rPr>
              <a:t>The TOGAF® Standard, Version 9.2</a:t>
            </a:r>
          </a:p>
          <a:p>
            <a:r>
              <a:rPr lang="en-ZA" sz="900" dirty="0">
                <a:latin typeface="+mj-lt"/>
              </a:rPr>
              <a:t>© 2005-2018 The Open Group, All Rights Reserved</a:t>
            </a:r>
          </a:p>
        </p:txBody>
      </p:sp>
    </p:spTree>
    <p:extLst>
      <p:ext uri="{BB962C8B-B14F-4D97-AF65-F5344CB8AC3E}">
        <p14:creationId xmlns:p14="http://schemas.microsoft.com/office/powerpoint/2010/main" val="185639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F8D2E3-8854-47A2-9C23-C2996C47BE62}"/>
              </a:ext>
            </a:extLst>
          </p:cNvPr>
          <p:cNvSpPr>
            <a:spLocks noGrp="1"/>
          </p:cNvSpPr>
          <p:nvPr>
            <p:ph type="title"/>
          </p:nvPr>
        </p:nvSpPr>
        <p:spPr/>
        <p:txBody>
          <a:bodyPr/>
          <a:lstStyle/>
          <a:p>
            <a:r>
              <a:rPr lang="en-ZA" dirty="0"/>
              <a:t>API Economy</a:t>
            </a:r>
          </a:p>
        </p:txBody>
      </p:sp>
      <p:pic>
        <p:nvPicPr>
          <p:cNvPr id="10242" name="Picture 2" descr="Bezos Amazon Platform Mandate">
            <a:extLst>
              <a:ext uri="{FF2B5EF4-FFF2-40B4-BE49-F238E27FC236}">
                <a16:creationId xmlns:a16="http://schemas.microsoft.com/office/drawing/2014/main" id="{DACFE31C-FA81-430E-A98A-FE55664EF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19" y="1791621"/>
            <a:ext cx="5795644" cy="43437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77D8ED0-9A8D-4A06-B5D7-A6F85BFB63F9}"/>
              </a:ext>
            </a:extLst>
          </p:cNvPr>
          <p:cNvSpPr/>
          <p:nvPr/>
        </p:nvSpPr>
        <p:spPr>
          <a:xfrm>
            <a:off x="1176586" y="6214957"/>
            <a:ext cx="3441968" cy="230832"/>
          </a:xfrm>
          <a:prstGeom prst="rect">
            <a:avLst/>
          </a:prstGeom>
        </p:spPr>
        <p:txBody>
          <a:bodyPr wrap="none">
            <a:spAutoFit/>
          </a:bodyPr>
          <a:lstStyle/>
          <a:p>
            <a:r>
              <a:rPr lang="en-ZA" sz="900" dirty="0">
                <a:latin typeface="Arial" panose="020B0604020202020204" pitchFamily="34" charset="0"/>
                <a:hlinkClick r:id="rId3"/>
              </a:rPr>
              <a:t>http://www.slideshare.net/InfoEcon/platform-strategy-ibm-72511</a:t>
            </a:r>
            <a:endParaRPr lang="en-ZA" sz="900" dirty="0"/>
          </a:p>
        </p:txBody>
      </p:sp>
      <p:pic>
        <p:nvPicPr>
          <p:cNvPr id="12" name="Picture 11">
            <a:extLst>
              <a:ext uri="{FF2B5EF4-FFF2-40B4-BE49-F238E27FC236}">
                <a16:creationId xmlns:a16="http://schemas.microsoft.com/office/drawing/2014/main" id="{FF287E48-A667-4D02-BDC6-0D4F0B4C74FB}"/>
              </a:ext>
            </a:extLst>
          </p:cNvPr>
          <p:cNvPicPr/>
          <p:nvPr/>
        </p:nvPicPr>
        <p:blipFill>
          <a:blip r:embed="rId4" cstate="print"/>
          <a:srcRect/>
          <a:stretch>
            <a:fillRect/>
          </a:stretch>
        </p:blipFill>
        <p:spPr bwMode="auto">
          <a:xfrm>
            <a:off x="6518786" y="1476573"/>
            <a:ext cx="5139081" cy="4551911"/>
          </a:xfrm>
          <a:prstGeom prst="rect">
            <a:avLst/>
          </a:prstGeom>
          <a:noFill/>
          <a:ln w="9525">
            <a:noFill/>
            <a:miter lim="800000"/>
            <a:headEnd/>
            <a:tailEnd/>
          </a:ln>
        </p:spPr>
      </p:pic>
      <p:sp>
        <p:nvSpPr>
          <p:cNvPr id="13" name="Rectangle 12">
            <a:extLst>
              <a:ext uri="{FF2B5EF4-FFF2-40B4-BE49-F238E27FC236}">
                <a16:creationId xmlns:a16="http://schemas.microsoft.com/office/drawing/2014/main" id="{8C5F3078-BA71-492A-B3DD-06C5EA91389E}"/>
              </a:ext>
            </a:extLst>
          </p:cNvPr>
          <p:cNvSpPr/>
          <p:nvPr/>
        </p:nvSpPr>
        <p:spPr>
          <a:xfrm>
            <a:off x="6430297" y="6059290"/>
            <a:ext cx="6096000" cy="369332"/>
          </a:xfrm>
          <a:prstGeom prst="rect">
            <a:avLst/>
          </a:prstGeom>
        </p:spPr>
        <p:txBody>
          <a:bodyPr>
            <a:spAutoFit/>
          </a:bodyPr>
          <a:lstStyle/>
          <a:p>
            <a:r>
              <a:rPr lang="en-GB" sz="900" dirty="0">
                <a:latin typeface="Arial" panose="020B0604020202020204" pitchFamily="34" charset="0"/>
                <a:ea typeface="Times New Roman" panose="02020603050405020304" pitchFamily="18" charset="0"/>
                <a:cs typeface="Times New Roman" panose="02020603050405020304" pitchFamily="18" charset="0"/>
              </a:rPr>
              <a:t>The National Institute of Standards and Technology (NIST), 1988 </a:t>
            </a:r>
            <a:r>
              <a:rPr lang="en-GB" sz="900" i="1" dirty="0">
                <a:latin typeface="Arial" panose="020B0604020202020204" pitchFamily="34" charset="0"/>
                <a:ea typeface="Times New Roman" panose="02020603050405020304" pitchFamily="18" charset="0"/>
                <a:cs typeface="Times New Roman" panose="02020603050405020304" pitchFamily="18" charset="0"/>
              </a:rPr>
              <a:t>Information Management Directions: The Integration Challenge</a:t>
            </a:r>
            <a:r>
              <a:rPr lang="en-GB" sz="900" dirty="0">
                <a:latin typeface="Arial" panose="020B0604020202020204" pitchFamily="34" charset="0"/>
                <a:ea typeface="Times New Roman" panose="02020603050405020304" pitchFamily="18" charset="0"/>
                <a:cs typeface="Times New Roman" panose="02020603050405020304" pitchFamily="18" charset="0"/>
              </a:rPr>
              <a:t>. Special Publication 500-167</a:t>
            </a:r>
            <a:endParaRPr lang="en-ZA" sz="900" dirty="0"/>
          </a:p>
        </p:txBody>
      </p:sp>
    </p:spTree>
    <p:extLst>
      <p:ext uri="{BB962C8B-B14F-4D97-AF65-F5344CB8AC3E}">
        <p14:creationId xmlns:p14="http://schemas.microsoft.com/office/powerpoint/2010/main" val="1212181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ctrTitle"/>
          </p:nvPr>
        </p:nvSpPr>
        <p:spPr>
          <a:xfrm>
            <a:off x="861925" y="3988224"/>
            <a:ext cx="6353883" cy="1050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Arial"/>
              <a:buNone/>
            </a:pPr>
            <a:r>
              <a:rPr lang="en-US" dirty="0"/>
              <a:t>Today</a:t>
            </a:r>
            <a:endParaRPr dirty="0"/>
          </a:p>
        </p:txBody>
      </p:sp>
      <p:pic>
        <p:nvPicPr>
          <p:cNvPr id="3074" name="Picture 2" descr="Yesterday, Today, Tomorrow&amp;quot; or &amp;quot;Morning, Noon, Night&amp;quot;. My tattoo :) |  Bloom, Flowers, Flora">
            <a:extLst>
              <a:ext uri="{FF2B5EF4-FFF2-40B4-BE49-F238E27FC236}">
                <a16:creationId xmlns:a16="http://schemas.microsoft.com/office/drawing/2014/main" id="{F185342E-4034-400D-A99A-5D32F05F31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90" t="36272" r="18150" b="13119"/>
          <a:stretch/>
        </p:blipFill>
        <p:spPr bwMode="auto">
          <a:xfrm>
            <a:off x="3008671" y="383458"/>
            <a:ext cx="3267040" cy="3333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19A6FA-859F-4115-8B72-A67362888689}"/>
              </a:ext>
            </a:extLst>
          </p:cNvPr>
          <p:cNvSpPr txBox="1"/>
          <p:nvPr/>
        </p:nvSpPr>
        <p:spPr>
          <a:xfrm>
            <a:off x="6754762" y="464903"/>
            <a:ext cx="4208206" cy="3970318"/>
          </a:xfrm>
          <a:prstGeom prst="rect">
            <a:avLst/>
          </a:prstGeom>
          <a:solidFill>
            <a:srgbClr val="CCA4E3"/>
          </a:solidFill>
          <a:effectLst>
            <a:outerShdw blurRad="50800" dist="38100" dir="2700000" algn="tl" rotWithShape="0">
              <a:prstClr val="black">
                <a:alpha val="40000"/>
              </a:prstClr>
            </a:outerShdw>
          </a:effectLst>
        </p:spPr>
        <p:txBody>
          <a:bodyPr wrap="square" rtlCol="0">
            <a:spAutoFit/>
          </a:bodyPr>
          <a:lstStyle/>
          <a:p>
            <a:pPr marL="452438" indent="-452438">
              <a:buFont typeface="Wingdings" panose="05000000000000000000" pitchFamily="2" charset="2"/>
              <a:buChar char="ü"/>
            </a:pPr>
            <a:endParaRPr lang="en-ZA" sz="2800" dirty="0"/>
          </a:p>
          <a:p>
            <a:pPr marL="452438" indent="-452438">
              <a:buFont typeface="Wingdings" panose="05000000000000000000" pitchFamily="2" charset="2"/>
              <a:buChar char="ü"/>
            </a:pPr>
            <a:r>
              <a:rPr lang="en-ZA" sz="2800" dirty="0"/>
              <a:t>TOGAF supports agility</a:t>
            </a:r>
          </a:p>
          <a:p>
            <a:pPr marL="452438" indent="-452438">
              <a:buFont typeface="Wingdings" panose="05000000000000000000" pitchFamily="2" charset="2"/>
              <a:buChar char="ü"/>
            </a:pPr>
            <a:endParaRPr lang="en-ZA" sz="2800" dirty="0"/>
          </a:p>
          <a:p>
            <a:pPr marL="452438" indent="-452438">
              <a:buFont typeface="Wingdings" panose="05000000000000000000" pitchFamily="2" charset="2"/>
              <a:buChar char="ü"/>
            </a:pPr>
            <a:r>
              <a:rPr lang="en-ZA" sz="2800" dirty="0"/>
              <a:t>TOGAF is iterative</a:t>
            </a:r>
          </a:p>
          <a:p>
            <a:pPr marL="452438" indent="-452438">
              <a:buFont typeface="Wingdings" panose="05000000000000000000" pitchFamily="2" charset="2"/>
              <a:buChar char="ü"/>
            </a:pPr>
            <a:endParaRPr lang="en-ZA" sz="2800" dirty="0"/>
          </a:p>
          <a:p>
            <a:pPr marL="452438" indent="-452438">
              <a:buFont typeface="Wingdings" panose="05000000000000000000" pitchFamily="2" charset="2"/>
              <a:buChar char="ü"/>
            </a:pPr>
            <a:r>
              <a:rPr lang="en-ZA" sz="2800" dirty="0"/>
              <a:t>Just another style of architecture</a:t>
            </a:r>
          </a:p>
          <a:p>
            <a:pPr marL="452438" indent="-452438">
              <a:buFont typeface="Wingdings" panose="05000000000000000000" pitchFamily="2" charset="2"/>
              <a:buChar char="ü"/>
            </a:pPr>
            <a:endParaRPr lang="en-ZA" sz="2800" dirty="0"/>
          </a:p>
        </p:txBody>
      </p:sp>
    </p:spTree>
    <p:extLst>
      <p:ext uri="{BB962C8B-B14F-4D97-AF65-F5344CB8AC3E}">
        <p14:creationId xmlns:p14="http://schemas.microsoft.com/office/powerpoint/2010/main" val="3804178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7"/>
          <p:cNvSpPr txBox="1">
            <a:spLocks noGrp="1"/>
          </p:cNvSpPr>
          <p:nvPr>
            <p:ph type="ctrTitle"/>
          </p:nvPr>
        </p:nvSpPr>
        <p:spPr>
          <a:xfrm>
            <a:off x="861925" y="3988224"/>
            <a:ext cx="6353883" cy="1050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Arial"/>
              <a:buNone/>
            </a:pPr>
            <a:r>
              <a:rPr lang="en-US" dirty="0"/>
              <a:t>Tomorrow</a:t>
            </a:r>
            <a:endParaRPr dirty="0"/>
          </a:p>
        </p:txBody>
      </p:sp>
      <p:sp>
        <p:nvSpPr>
          <p:cNvPr id="123" name="Google Shape;123;p7"/>
          <p:cNvSpPr txBox="1">
            <a:spLocks noGrp="1"/>
          </p:cNvSpPr>
          <p:nvPr>
            <p:ph type="subTitle" idx="1"/>
          </p:nvPr>
        </p:nvSpPr>
        <p:spPr>
          <a:xfrm>
            <a:off x="861926" y="5059875"/>
            <a:ext cx="6353882" cy="369900"/>
          </a:xfrm>
          <a:prstGeom prst="rect">
            <a:avLst/>
          </a:prstGeom>
          <a:noFill/>
          <a:ln>
            <a:noFill/>
          </a:ln>
        </p:spPr>
        <p:txBody>
          <a:bodyPr spcFirstLastPara="1" wrap="square" lIns="0" tIns="0" rIns="0" bIns="0" anchor="t" anchorCtr="0">
            <a:noAutofit/>
          </a:bodyPr>
          <a:lstStyle/>
          <a:p>
            <a:pPr marL="228600" lvl="0" indent="-50800" algn="l" rtl="0">
              <a:lnSpc>
                <a:spcPct val="90000"/>
              </a:lnSpc>
              <a:spcBef>
                <a:spcPts val="1000"/>
              </a:spcBef>
              <a:spcAft>
                <a:spcPts val="0"/>
              </a:spcAft>
              <a:buClr>
                <a:schemeClr val="dk1"/>
              </a:buClr>
              <a:buSzPts val="2800"/>
              <a:buNone/>
            </a:pPr>
            <a:endParaRPr/>
          </a:p>
        </p:txBody>
      </p:sp>
      <p:pic>
        <p:nvPicPr>
          <p:cNvPr id="4098" name="Picture 2" descr="Yesterday-Today-and-Tomorrow - University of Florida, Institute of Food and  Agricultural Sciences">
            <a:extLst>
              <a:ext uri="{FF2B5EF4-FFF2-40B4-BE49-F238E27FC236}">
                <a16:creationId xmlns:a16="http://schemas.microsoft.com/office/drawing/2014/main" id="{BF0406FB-C66F-44F0-A079-A1C5B423DA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41" r="10409"/>
          <a:stretch/>
        </p:blipFill>
        <p:spPr bwMode="auto">
          <a:xfrm>
            <a:off x="3008671" y="362707"/>
            <a:ext cx="3087329" cy="3353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 name="Title 1">
            <a:extLst>
              <a:ext uri="{FF2B5EF4-FFF2-40B4-BE49-F238E27FC236}">
                <a16:creationId xmlns:a16="http://schemas.microsoft.com/office/drawing/2014/main" id="{8B197E5C-508F-41EC-93BB-7D09E77C6AF1}"/>
              </a:ext>
            </a:extLst>
          </p:cNvPr>
          <p:cNvSpPr>
            <a:spLocks noGrp="1"/>
          </p:cNvSpPr>
          <p:nvPr>
            <p:ph type="title"/>
          </p:nvPr>
        </p:nvSpPr>
        <p:spPr/>
        <p:txBody>
          <a:bodyPr/>
          <a:lstStyle/>
          <a:p>
            <a:r>
              <a:rPr lang="en-ZA" dirty="0"/>
              <a:t>Future Strategy</a:t>
            </a:r>
          </a:p>
        </p:txBody>
      </p:sp>
      <p:pic>
        <p:nvPicPr>
          <p:cNvPr id="4" name="Picture 3">
            <a:extLst>
              <a:ext uri="{FF2B5EF4-FFF2-40B4-BE49-F238E27FC236}">
                <a16:creationId xmlns:a16="http://schemas.microsoft.com/office/drawing/2014/main" id="{2DB90BFC-8A8B-4E4C-A575-45078483AB70}"/>
              </a:ext>
            </a:extLst>
          </p:cNvPr>
          <p:cNvPicPr>
            <a:picLocks noChangeAspect="1"/>
          </p:cNvPicPr>
          <p:nvPr/>
        </p:nvPicPr>
        <p:blipFill>
          <a:blip r:embed="rId3"/>
          <a:stretch>
            <a:fillRect/>
          </a:stretch>
        </p:blipFill>
        <p:spPr>
          <a:xfrm>
            <a:off x="377627" y="2262864"/>
            <a:ext cx="6949886" cy="1109600"/>
          </a:xfrm>
          <a:prstGeom prst="rect">
            <a:avLst/>
          </a:prstGeom>
        </p:spPr>
      </p:pic>
      <p:pic>
        <p:nvPicPr>
          <p:cNvPr id="5" name="Picture 4">
            <a:extLst>
              <a:ext uri="{FF2B5EF4-FFF2-40B4-BE49-F238E27FC236}">
                <a16:creationId xmlns:a16="http://schemas.microsoft.com/office/drawing/2014/main" id="{49B6410F-D9C5-4090-AA50-789C3688CCC5}"/>
              </a:ext>
            </a:extLst>
          </p:cNvPr>
          <p:cNvPicPr>
            <a:picLocks noChangeAspect="1"/>
          </p:cNvPicPr>
          <p:nvPr/>
        </p:nvPicPr>
        <p:blipFill>
          <a:blip r:embed="rId4"/>
          <a:stretch>
            <a:fillRect/>
          </a:stretch>
        </p:blipFill>
        <p:spPr>
          <a:xfrm>
            <a:off x="377627" y="3373997"/>
            <a:ext cx="6949886" cy="2116151"/>
          </a:xfrm>
          <a:prstGeom prst="rect">
            <a:avLst/>
          </a:prstGeom>
        </p:spPr>
      </p:pic>
      <p:pic>
        <p:nvPicPr>
          <p:cNvPr id="14338" name="Picture 2" descr="Standard Bank plans to become a digital ‘platform’ company">
            <a:extLst>
              <a:ext uri="{FF2B5EF4-FFF2-40B4-BE49-F238E27FC236}">
                <a16:creationId xmlns:a16="http://schemas.microsoft.com/office/drawing/2014/main" id="{CEA5C784-C4B2-4BC0-9308-30A6150424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3299" y="2262864"/>
            <a:ext cx="4421244" cy="21161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Business Online | Standard Bank">
            <a:extLst>
              <a:ext uri="{FF2B5EF4-FFF2-40B4-BE49-F238E27FC236}">
                <a16:creationId xmlns:a16="http://schemas.microsoft.com/office/drawing/2014/main" id="{3F15F5BA-7192-4A52-B860-475B21920A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3299" y="4379015"/>
            <a:ext cx="4421244" cy="2210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385C9D-52D8-46A1-8AE3-82D23167E6F4}"/>
              </a:ext>
            </a:extLst>
          </p:cNvPr>
          <p:cNvSpPr>
            <a:spLocks noGrp="1"/>
          </p:cNvSpPr>
          <p:nvPr>
            <p:ph type="title"/>
          </p:nvPr>
        </p:nvSpPr>
        <p:spPr/>
        <p:txBody>
          <a:bodyPr/>
          <a:lstStyle/>
          <a:p>
            <a:r>
              <a:rPr lang="en-ZA" dirty="0"/>
              <a:t>Becoming Future Ready</a:t>
            </a:r>
          </a:p>
        </p:txBody>
      </p:sp>
      <p:pic>
        <p:nvPicPr>
          <p:cNvPr id="16386" name="Picture 2">
            <a:extLst>
              <a:ext uri="{FF2B5EF4-FFF2-40B4-BE49-F238E27FC236}">
                <a16:creationId xmlns:a16="http://schemas.microsoft.com/office/drawing/2014/main" id="{EA917854-1FB2-4E30-8B45-4B891C869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59" y="1948937"/>
            <a:ext cx="10283366" cy="45246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2BA987E-003A-48AF-BA44-049801F547E3}"/>
              </a:ext>
            </a:extLst>
          </p:cNvPr>
          <p:cNvSpPr/>
          <p:nvPr/>
        </p:nvSpPr>
        <p:spPr>
          <a:xfrm>
            <a:off x="1238865" y="6497275"/>
            <a:ext cx="6096000" cy="230832"/>
          </a:xfrm>
          <a:prstGeom prst="rect">
            <a:avLst/>
          </a:prstGeom>
        </p:spPr>
        <p:txBody>
          <a:bodyPr>
            <a:spAutoFit/>
          </a:bodyPr>
          <a:lstStyle/>
          <a:p>
            <a:r>
              <a:rPr lang="en-ZA" sz="900" i="1" dirty="0"/>
              <a:t>Future Ready? Pick your pathway for digital business transformation</a:t>
            </a:r>
            <a:r>
              <a:rPr lang="en-ZA" sz="900" dirty="0"/>
              <a:t>, MIT CISR, P Weill &amp; S </a:t>
            </a:r>
            <a:r>
              <a:rPr lang="en-ZA" sz="900" dirty="0" err="1"/>
              <a:t>Woerner</a:t>
            </a:r>
            <a:r>
              <a:rPr lang="en-ZA" sz="900" dirty="0"/>
              <a:t>, Sep 2017</a:t>
            </a:r>
          </a:p>
        </p:txBody>
      </p:sp>
    </p:spTree>
    <p:extLst>
      <p:ext uri="{BB962C8B-B14F-4D97-AF65-F5344CB8AC3E}">
        <p14:creationId xmlns:p14="http://schemas.microsoft.com/office/powerpoint/2010/main" val="2749602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1BE8-696F-45CB-B39B-E9F59623CD61}"/>
              </a:ext>
            </a:extLst>
          </p:cNvPr>
          <p:cNvSpPr>
            <a:spLocks noGrp="1"/>
          </p:cNvSpPr>
          <p:nvPr>
            <p:ph type="title"/>
          </p:nvPr>
        </p:nvSpPr>
        <p:spPr/>
        <p:txBody>
          <a:bodyPr/>
          <a:lstStyle/>
          <a:p>
            <a:r>
              <a:rPr lang="en-ZA" dirty="0"/>
              <a:t>Platform Ecosystem</a:t>
            </a:r>
          </a:p>
        </p:txBody>
      </p:sp>
      <p:pic>
        <p:nvPicPr>
          <p:cNvPr id="17410" name="Picture 2" descr="figure2">
            <a:extLst>
              <a:ext uri="{FF2B5EF4-FFF2-40B4-BE49-F238E27FC236}">
                <a16:creationId xmlns:a16="http://schemas.microsoft.com/office/drawing/2014/main" id="{0DF5A3D4-A6DF-4CEA-B066-F87C496C10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55"/>
          <a:stretch/>
        </p:blipFill>
        <p:spPr bwMode="auto">
          <a:xfrm>
            <a:off x="2391236" y="1602658"/>
            <a:ext cx="7969675" cy="46820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6EEBC3E-CD9B-43F8-B3BF-609B147728DD}"/>
              </a:ext>
            </a:extLst>
          </p:cNvPr>
          <p:cNvSpPr/>
          <p:nvPr/>
        </p:nvSpPr>
        <p:spPr>
          <a:xfrm>
            <a:off x="3106847" y="6506573"/>
            <a:ext cx="6538451" cy="230832"/>
          </a:xfrm>
          <a:prstGeom prst="rect">
            <a:avLst/>
          </a:prstGeom>
        </p:spPr>
        <p:txBody>
          <a:bodyPr wrap="square">
            <a:spAutoFit/>
          </a:bodyPr>
          <a:lstStyle/>
          <a:p>
            <a:r>
              <a:rPr lang="en-ZA" sz="900" dirty="0">
                <a:solidFill>
                  <a:srgbClr val="333333"/>
                </a:solidFill>
                <a:latin typeface="+mj-lt"/>
              </a:rPr>
              <a:t>Parker, G., &amp; Van Alstyne, M. (2018). Innovation, openness, and platform control. </a:t>
            </a:r>
            <a:r>
              <a:rPr lang="en-ZA" sz="900" i="1" dirty="0">
                <a:solidFill>
                  <a:srgbClr val="333333"/>
                </a:solidFill>
                <a:latin typeface="+mj-lt"/>
              </a:rPr>
              <a:t>Management Science</a:t>
            </a:r>
            <a:r>
              <a:rPr lang="en-ZA" sz="900" dirty="0">
                <a:solidFill>
                  <a:srgbClr val="333333"/>
                </a:solidFill>
                <a:latin typeface="+mj-lt"/>
              </a:rPr>
              <a:t>, </a:t>
            </a:r>
            <a:r>
              <a:rPr lang="en-ZA" sz="900" i="1" dirty="0">
                <a:solidFill>
                  <a:srgbClr val="333333"/>
                </a:solidFill>
                <a:latin typeface="+mj-lt"/>
              </a:rPr>
              <a:t>64</a:t>
            </a:r>
            <a:r>
              <a:rPr lang="en-ZA" sz="900" dirty="0">
                <a:solidFill>
                  <a:srgbClr val="333333"/>
                </a:solidFill>
                <a:latin typeface="+mj-lt"/>
              </a:rPr>
              <a:t>(7), 3015–3032.</a:t>
            </a:r>
            <a:endParaRPr lang="en-ZA" sz="900" dirty="0">
              <a:latin typeface="+mj-lt"/>
            </a:endParaRPr>
          </a:p>
        </p:txBody>
      </p:sp>
    </p:spTree>
    <p:extLst>
      <p:ext uri="{BB962C8B-B14F-4D97-AF65-F5344CB8AC3E}">
        <p14:creationId xmlns:p14="http://schemas.microsoft.com/office/powerpoint/2010/main" val="1150055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1B41-194F-4D0B-9EDB-6C0ED16489E7}"/>
              </a:ext>
            </a:extLst>
          </p:cNvPr>
          <p:cNvSpPr>
            <a:spLocks noGrp="1"/>
          </p:cNvSpPr>
          <p:nvPr>
            <p:ph type="title"/>
          </p:nvPr>
        </p:nvSpPr>
        <p:spPr/>
        <p:txBody>
          <a:bodyPr/>
          <a:lstStyle/>
          <a:p>
            <a:r>
              <a:rPr lang="en-ZA" dirty="0"/>
              <a:t>Architecture Response</a:t>
            </a:r>
          </a:p>
        </p:txBody>
      </p:sp>
      <p:pic>
        <p:nvPicPr>
          <p:cNvPr id="7" name="Picture 6">
            <a:extLst>
              <a:ext uri="{FF2B5EF4-FFF2-40B4-BE49-F238E27FC236}">
                <a16:creationId xmlns:a16="http://schemas.microsoft.com/office/drawing/2014/main" id="{4531D05C-BBA8-41E3-8A66-614842846322}"/>
              </a:ext>
            </a:extLst>
          </p:cNvPr>
          <p:cNvPicPr/>
          <p:nvPr/>
        </p:nvPicPr>
        <p:blipFill>
          <a:blip r:embed="rId2" cstate="print"/>
          <a:srcRect/>
          <a:stretch>
            <a:fillRect/>
          </a:stretch>
        </p:blipFill>
        <p:spPr bwMode="auto">
          <a:xfrm>
            <a:off x="282513" y="2040777"/>
            <a:ext cx="3372466" cy="3152830"/>
          </a:xfrm>
          <a:prstGeom prst="rect">
            <a:avLst/>
          </a:prstGeom>
          <a:noFill/>
          <a:ln w="9525">
            <a:noFill/>
            <a:miter lim="800000"/>
            <a:headEnd/>
            <a:tailEnd/>
          </a:ln>
        </p:spPr>
      </p:pic>
      <p:pic>
        <p:nvPicPr>
          <p:cNvPr id="8" name="Picture 2" descr="ArchiMate® 2.1 Specification">
            <a:extLst>
              <a:ext uri="{FF2B5EF4-FFF2-40B4-BE49-F238E27FC236}">
                <a16:creationId xmlns:a16="http://schemas.microsoft.com/office/drawing/2014/main" id="{197F1B5F-6FB7-4B19-8334-45314C0AB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561" y="5193607"/>
            <a:ext cx="4141023" cy="13444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CB441EE-E0F9-46BB-83C6-DF2CA2B002F0}"/>
              </a:ext>
            </a:extLst>
          </p:cNvPr>
          <p:cNvPicPr>
            <a:picLocks noChangeAspect="1"/>
          </p:cNvPicPr>
          <p:nvPr/>
        </p:nvPicPr>
        <p:blipFill>
          <a:blip r:embed="rId4"/>
          <a:stretch>
            <a:fillRect/>
          </a:stretch>
        </p:blipFill>
        <p:spPr>
          <a:xfrm>
            <a:off x="3786909" y="2040777"/>
            <a:ext cx="4216884" cy="2861960"/>
          </a:xfrm>
          <a:prstGeom prst="rect">
            <a:avLst/>
          </a:prstGeom>
          <a:solidFill>
            <a:schemeClr val="bg1"/>
          </a:solidFill>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F9873FD-179F-4364-8C0B-EA6521A195C9}"/>
              </a:ext>
            </a:extLst>
          </p:cNvPr>
          <p:cNvPicPr/>
          <p:nvPr/>
        </p:nvPicPr>
        <p:blipFill>
          <a:blip r:embed="rId5" cstate="print"/>
          <a:srcRect/>
          <a:stretch>
            <a:fillRect/>
          </a:stretch>
        </p:blipFill>
        <p:spPr bwMode="auto">
          <a:xfrm>
            <a:off x="8243846" y="2040777"/>
            <a:ext cx="3512738" cy="2638024"/>
          </a:xfrm>
          <a:prstGeom prst="rect">
            <a:avLst/>
          </a:prstGeom>
          <a:noFill/>
          <a:ln w="9525">
            <a:noFill/>
            <a:miter lim="800000"/>
            <a:headEnd/>
            <a:tailEnd/>
          </a:ln>
        </p:spPr>
      </p:pic>
    </p:spTree>
    <p:extLst>
      <p:ext uri="{BB962C8B-B14F-4D97-AF65-F5344CB8AC3E}">
        <p14:creationId xmlns:p14="http://schemas.microsoft.com/office/powerpoint/2010/main" val="285607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7"/>
          <p:cNvSpPr txBox="1">
            <a:spLocks noGrp="1"/>
          </p:cNvSpPr>
          <p:nvPr>
            <p:ph type="ctrTitle"/>
          </p:nvPr>
        </p:nvSpPr>
        <p:spPr>
          <a:xfrm>
            <a:off x="861925" y="3988224"/>
            <a:ext cx="6353883" cy="1050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Arial"/>
              <a:buNone/>
            </a:pPr>
            <a:r>
              <a:rPr lang="en-US" dirty="0"/>
              <a:t>Tomorrow</a:t>
            </a:r>
            <a:endParaRPr dirty="0"/>
          </a:p>
        </p:txBody>
      </p:sp>
      <p:sp>
        <p:nvSpPr>
          <p:cNvPr id="123" name="Google Shape;123;p7"/>
          <p:cNvSpPr txBox="1">
            <a:spLocks noGrp="1"/>
          </p:cNvSpPr>
          <p:nvPr>
            <p:ph type="subTitle" idx="1"/>
          </p:nvPr>
        </p:nvSpPr>
        <p:spPr>
          <a:xfrm>
            <a:off x="861926" y="5059875"/>
            <a:ext cx="6353882" cy="369900"/>
          </a:xfrm>
          <a:prstGeom prst="rect">
            <a:avLst/>
          </a:prstGeom>
          <a:noFill/>
          <a:ln>
            <a:noFill/>
          </a:ln>
        </p:spPr>
        <p:txBody>
          <a:bodyPr spcFirstLastPara="1" wrap="square" lIns="0" tIns="0" rIns="0" bIns="0" anchor="t" anchorCtr="0">
            <a:noAutofit/>
          </a:bodyPr>
          <a:lstStyle/>
          <a:p>
            <a:pPr marL="228600" lvl="0" indent="-50800" algn="l" rtl="0">
              <a:lnSpc>
                <a:spcPct val="90000"/>
              </a:lnSpc>
              <a:spcBef>
                <a:spcPts val="1000"/>
              </a:spcBef>
              <a:spcAft>
                <a:spcPts val="0"/>
              </a:spcAft>
              <a:buClr>
                <a:schemeClr val="dk1"/>
              </a:buClr>
              <a:buSzPts val="2800"/>
              <a:buNone/>
            </a:pPr>
            <a:endParaRPr/>
          </a:p>
        </p:txBody>
      </p:sp>
      <p:pic>
        <p:nvPicPr>
          <p:cNvPr id="4098" name="Picture 2" descr="Yesterday-Today-and-Tomorrow - University of Florida, Institute of Food and  Agricultural Sciences">
            <a:extLst>
              <a:ext uri="{FF2B5EF4-FFF2-40B4-BE49-F238E27FC236}">
                <a16:creationId xmlns:a16="http://schemas.microsoft.com/office/drawing/2014/main" id="{BF0406FB-C66F-44F0-A079-A1C5B423DA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41" r="10409"/>
          <a:stretch/>
        </p:blipFill>
        <p:spPr bwMode="auto">
          <a:xfrm>
            <a:off x="3008671" y="362707"/>
            <a:ext cx="3087329" cy="33538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9AFFFD-215A-4382-A45B-B86250DB5AB6}"/>
              </a:ext>
            </a:extLst>
          </p:cNvPr>
          <p:cNvSpPr txBox="1"/>
          <p:nvPr/>
        </p:nvSpPr>
        <p:spPr>
          <a:xfrm>
            <a:off x="6754762" y="464903"/>
            <a:ext cx="4208206" cy="3970318"/>
          </a:xfrm>
          <a:prstGeom prst="rect">
            <a:avLst/>
          </a:prstGeom>
          <a:solidFill>
            <a:srgbClr val="F6F4F5"/>
          </a:solidFill>
          <a:effectLst>
            <a:outerShdw blurRad="50800" dist="38100" dir="2700000" algn="tl" rotWithShape="0">
              <a:prstClr val="black">
                <a:alpha val="40000"/>
              </a:prstClr>
            </a:outerShdw>
          </a:effectLst>
        </p:spPr>
        <p:txBody>
          <a:bodyPr wrap="square" rtlCol="0">
            <a:spAutoFit/>
          </a:bodyPr>
          <a:lstStyle/>
          <a:p>
            <a:pPr marL="452438" indent="-452438">
              <a:buFont typeface="Wingdings" panose="05000000000000000000" pitchFamily="2" charset="2"/>
              <a:buChar char="ü"/>
            </a:pPr>
            <a:endParaRPr lang="en-ZA" sz="2800" dirty="0"/>
          </a:p>
          <a:p>
            <a:pPr marL="452438" indent="-452438">
              <a:buFont typeface="Wingdings" panose="05000000000000000000" pitchFamily="2" charset="2"/>
              <a:buChar char="ü"/>
            </a:pPr>
            <a:r>
              <a:rPr lang="en-ZA" sz="2800" dirty="0"/>
              <a:t>Architecture is relevant</a:t>
            </a:r>
          </a:p>
          <a:p>
            <a:pPr marL="452438" indent="-452438">
              <a:buFont typeface="Wingdings" panose="05000000000000000000" pitchFamily="2" charset="2"/>
              <a:buChar char="ü"/>
            </a:pPr>
            <a:endParaRPr lang="en-ZA" sz="2800" dirty="0"/>
          </a:p>
          <a:p>
            <a:pPr marL="452438" indent="-452438">
              <a:buFont typeface="Wingdings" panose="05000000000000000000" pitchFamily="2" charset="2"/>
              <a:buChar char="ü"/>
            </a:pPr>
            <a:r>
              <a:rPr lang="en-ZA" sz="2800" dirty="0"/>
              <a:t>Understand complexity</a:t>
            </a:r>
          </a:p>
          <a:p>
            <a:pPr marL="452438" indent="-452438">
              <a:buFont typeface="Wingdings" panose="05000000000000000000" pitchFamily="2" charset="2"/>
              <a:buChar char="ü"/>
            </a:pPr>
            <a:endParaRPr lang="en-ZA" sz="2800" dirty="0"/>
          </a:p>
          <a:p>
            <a:pPr marL="452438" indent="-452438">
              <a:buFont typeface="Wingdings" panose="05000000000000000000" pitchFamily="2" charset="2"/>
              <a:buChar char="ü"/>
            </a:pPr>
            <a:r>
              <a:rPr lang="en-ZA" sz="2800" dirty="0"/>
              <a:t>Manage change</a:t>
            </a:r>
          </a:p>
          <a:p>
            <a:pPr marL="452438" indent="-452438">
              <a:buFont typeface="Wingdings" panose="05000000000000000000" pitchFamily="2" charset="2"/>
              <a:buChar char="ü"/>
            </a:pPr>
            <a:endParaRPr lang="en-ZA" sz="2800" dirty="0"/>
          </a:p>
        </p:txBody>
      </p:sp>
    </p:spTree>
    <p:extLst>
      <p:ext uri="{BB962C8B-B14F-4D97-AF65-F5344CB8AC3E}">
        <p14:creationId xmlns:p14="http://schemas.microsoft.com/office/powerpoint/2010/main" val="741360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28" name="Picture 4" descr="Yesterday Today and Tomorrow Plant Care: Growing The Brunfelsia">
            <a:extLst>
              <a:ext uri="{FF2B5EF4-FFF2-40B4-BE49-F238E27FC236}">
                <a16:creationId xmlns:a16="http://schemas.microsoft.com/office/drawing/2014/main" id="{6131D357-2C12-4C48-8560-206E3235D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628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9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C5E633D-A909-4A65-BAA0-088475DDBF1B}"/>
              </a:ext>
            </a:extLst>
          </p:cNvPr>
          <p:cNvSpPr>
            <a:spLocks noGrp="1"/>
          </p:cNvSpPr>
          <p:nvPr>
            <p:ph type="body" idx="1"/>
          </p:nvPr>
        </p:nvSpPr>
        <p:spPr>
          <a:xfrm>
            <a:off x="5338916" y="2226365"/>
            <a:ext cx="6399197" cy="4308612"/>
          </a:xfrm>
        </p:spPr>
        <p:txBody>
          <a:bodyPr/>
          <a:lstStyle/>
          <a:p>
            <a:pPr marL="114300" indent="0">
              <a:buNone/>
            </a:pPr>
            <a:r>
              <a:rPr lang="en-ZA" dirty="0"/>
              <a:t>What is your strategy for addressing:</a:t>
            </a:r>
          </a:p>
          <a:p>
            <a:pPr marL="114300" indent="0" algn="ctr">
              <a:buNone/>
            </a:pPr>
            <a:r>
              <a:rPr lang="en-ZA" dirty="0"/>
              <a:t>Orders of magnitude increases in </a:t>
            </a:r>
            <a:r>
              <a:rPr lang="en-ZA" b="1" dirty="0"/>
              <a:t>complexity</a:t>
            </a:r>
            <a:r>
              <a:rPr lang="en-ZA" dirty="0"/>
              <a:t>, and </a:t>
            </a:r>
            <a:br>
              <a:rPr lang="en-ZA" dirty="0"/>
            </a:br>
            <a:r>
              <a:rPr lang="en-ZA" dirty="0"/>
              <a:t>orders of magnitude increase in the rate of </a:t>
            </a:r>
            <a:r>
              <a:rPr lang="en-ZA" b="1" dirty="0"/>
              <a:t>change</a:t>
            </a:r>
            <a:r>
              <a:rPr lang="en-ZA" dirty="0"/>
              <a:t>?</a:t>
            </a:r>
          </a:p>
          <a:p>
            <a:pPr marL="114300" indent="0" algn="ctr">
              <a:buNone/>
            </a:pPr>
            <a:r>
              <a:rPr lang="en-ZA" dirty="0"/>
              <a:t>Seven thousand years of history would suggest the only known strategy for addressing complexity and change is </a:t>
            </a:r>
            <a:r>
              <a:rPr lang="en-ZA" b="1" dirty="0"/>
              <a:t>ARCHITECTURE</a:t>
            </a:r>
            <a:r>
              <a:rPr lang="en-ZA" dirty="0"/>
              <a:t>.</a:t>
            </a:r>
          </a:p>
          <a:p>
            <a:pPr marL="114300" indent="0" algn="r">
              <a:buNone/>
            </a:pPr>
            <a:r>
              <a:rPr lang="en-ZA" sz="1400" dirty="0"/>
              <a:t>John Zachman</a:t>
            </a:r>
          </a:p>
        </p:txBody>
      </p:sp>
      <p:sp>
        <p:nvSpPr>
          <p:cNvPr id="6" name="Title 5">
            <a:extLst>
              <a:ext uri="{FF2B5EF4-FFF2-40B4-BE49-F238E27FC236}">
                <a16:creationId xmlns:a16="http://schemas.microsoft.com/office/drawing/2014/main" id="{F9D7EC75-382F-480A-A767-09BC78872B48}"/>
              </a:ext>
            </a:extLst>
          </p:cNvPr>
          <p:cNvSpPr>
            <a:spLocks noGrp="1"/>
          </p:cNvSpPr>
          <p:nvPr>
            <p:ph type="title"/>
          </p:nvPr>
        </p:nvSpPr>
        <p:spPr/>
        <p:txBody>
          <a:bodyPr/>
          <a:lstStyle/>
          <a:p>
            <a:r>
              <a:rPr lang="en-ZA" dirty="0"/>
              <a:t>Enterprise Architecture</a:t>
            </a:r>
          </a:p>
        </p:txBody>
      </p:sp>
      <p:pic>
        <p:nvPicPr>
          <p:cNvPr id="5122" name="Picture 2" descr="John A. Zachman">
            <a:extLst>
              <a:ext uri="{FF2B5EF4-FFF2-40B4-BE49-F238E27FC236}">
                <a16:creationId xmlns:a16="http://schemas.microsoft.com/office/drawing/2014/main" id="{0AD5E71F-46FE-4D1A-8FAE-A00D03B58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87" y="2226365"/>
            <a:ext cx="19145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xclusive Interview with John Zachman, President of Zachman International,  CEO of Zachman Framework Associates">
            <a:extLst>
              <a:ext uri="{FF2B5EF4-FFF2-40B4-BE49-F238E27FC236}">
                <a16:creationId xmlns:a16="http://schemas.microsoft.com/office/drawing/2014/main" id="{6EA147A7-53BA-45A0-8611-ED56AA712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543" y="2226365"/>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John A. Zachman - LEADing Practice">
            <a:extLst>
              <a:ext uri="{FF2B5EF4-FFF2-40B4-BE49-F238E27FC236}">
                <a16:creationId xmlns:a16="http://schemas.microsoft.com/office/drawing/2014/main" id="{93C7874C-5252-432E-B004-0C7B66C7D9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410"/>
          <a:stretch/>
        </p:blipFill>
        <p:spPr bwMode="auto">
          <a:xfrm>
            <a:off x="3230057" y="4896677"/>
            <a:ext cx="1886311"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53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278508-C35A-4CB3-9837-AA02FCF5401B}"/>
              </a:ext>
            </a:extLst>
          </p:cNvPr>
          <p:cNvSpPr>
            <a:spLocks noGrp="1"/>
          </p:cNvSpPr>
          <p:nvPr>
            <p:ph type="title"/>
          </p:nvPr>
        </p:nvSpPr>
        <p:spPr/>
        <p:txBody>
          <a:bodyPr/>
          <a:lstStyle/>
          <a:p>
            <a:r>
              <a:rPr lang="en-ZA" dirty="0"/>
              <a:t>Architecture Domains</a:t>
            </a:r>
          </a:p>
        </p:txBody>
      </p:sp>
      <p:pic>
        <p:nvPicPr>
          <p:cNvPr id="6" name="Picture 5">
            <a:extLst>
              <a:ext uri="{FF2B5EF4-FFF2-40B4-BE49-F238E27FC236}">
                <a16:creationId xmlns:a16="http://schemas.microsoft.com/office/drawing/2014/main" id="{CCF9C373-45A1-46DD-A7A0-ED62068F8D58}"/>
              </a:ext>
            </a:extLst>
          </p:cNvPr>
          <p:cNvPicPr/>
          <p:nvPr/>
        </p:nvPicPr>
        <p:blipFill>
          <a:blip r:embed="rId2" cstate="print"/>
          <a:srcRect/>
          <a:stretch>
            <a:fillRect/>
          </a:stretch>
        </p:blipFill>
        <p:spPr bwMode="auto">
          <a:xfrm>
            <a:off x="619431" y="1692882"/>
            <a:ext cx="5139081" cy="4551911"/>
          </a:xfrm>
          <a:prstGeom prst="rect">
            <a:avLst/>
          </a:prstGeom>
          <a:noFill/>
          <a:ln w="9525">
            <a:noFill/>
            <a:miter lim="800000"/>
            <a:headEnd/>
            <a:tailEnd/>
          </a:ln>
        </p:spPr>
      </p:pic>
      <p:sp>
        <p:nvSpPr>
          <p:cNvPr id="7" name="Rectangle 6">
            <a:extLst>
              <a:ext uri="{FF2B5EF4-FFF2-40B4-BE49-F238E27FC236}">
                <a16:creationId xmlns:a16="http://schemas.microsoft.com/office/drawing/2014/main" id="{C68B5AC1-53F8-4DD5-BD98-4C7396A44200}"/>
              </a:ext>
            </a:extLst>
          </p:cNvPr>
          <p:cNvSpPr/>
          <p:nvPr/>
        </p:nvSpPr>
        <p:spPr>
          <a:xfrm>
            <a:off x="530942" y="6275599"/>
            <a:ext cx="6096000" cy="369332"/>
          </a:xfrm>
          <a:prstGeom prst="rect">
            <a:avLst/>
          </a:prstGeom>
        </p:spPr>
        <p:txBody>
          <a:bodyPr>
            <a:spAutoFit/>
          </a:bodyPr>
          <a:lstStyle/>
          <a:p>
            <a:r>
              <a:rPr lang="en-GB" sz="900" dirty="0">
                <a:latin typeface="Arial" panose="020B0604020202020204" pitchFamily="34" charset="0"/>
                <a:ea typeface="Times New Roman" panose="02020603050405020304" pitchFamily="18" charset="0"/>
                <a:cs typeface="Times New Roman" panose="02020603050405020304" pitchFamily="18" charset="0"/>
              </a:rPr>
              <a:t>The National Institute of Standards and Technology (NIST), 1988 </a:t>
            </a:r>
            <a:r>
              <a:rPr lang="en-GB" sz="900" i="1" dirty="0">
                <a:latin typeface="Arial" panose="020B0604020202020204" pitchFamily="34" charset="0"/>
                <a:ea typeface="Times New Roman" panose="02020603050405020304" pitchFamily="18" charset="0"/>
                <a:cs typeface="Times New Roman" panose="02020603050405020304" pitchFamily="18" charset="0"/>
              </a:rPr>
              <a:t>Information Management Directions: The Integration Challenge</a:t>
            </a:r>
            <a:r>
              <a:rPr lang="en-GB" sz="900" dirty="0">
                <a:latin typeface="Arial" panose="020B0604020202020204" pitchFamily="34" charset="0"/>
                <a:ea typeface="Times New Roman" panose="02020603050405020304" pitchFamily="18" charset="0"/>
                <a:cs typeface="Times New Roman" panose="02020603050405020304" pitchFamily="18" charset="0"/>
              </a:rPr>
              <a:t>. Special Publication 500-167</a:t>
            </a:r>
            <a:endParaRPr lang="en-ZA" sz="900" dirty="0"/>
          </a:p>
        </p:txBody>
      </p:sp>
      <p:pic>
        <p:nvPicPr>
          <p:cNvPr id="8" name="Picture 7">
            <a:extLst>
              <a:ext uri="{FF2B5EF4-FFF2-40B4-BE49-F238E27FC236}">
                <a16:creationId xmlns:a16="http://schemas.microsoft.com/office/drawing/2014/main" id="{F2834BC3-2FFE-42BB-9030-035BF2718892}"/>
              </a:ext>
            </a:extLst>
          </p:cNvPr>
          <p:cNvPicPr/>
          <p:nvPr/>
        </p:nvPicPr>
        <p:blipFill>
          <a:blip r:embed="rId3" cstate="print">
            <a:clrChange>
              <a:clrFrom>
                <a:srgbClr val="FFFFFC"/>
              </a:clrFrom>
              <a:clrTo>
                <a:srgbClr val="FFFFFC">
                  <a:alpha val="0"/>
                </a:srgbClr>
              </a:clrTo>
            </a:clrChange>
          </a:blip>
          <a:srcRect/>
          <a:stretch>
            <a:fillRect/>
          </a:stretch>
        </p:blipFill>
        <p:spPr bwMode="auto">
          <a:xfrm>
            <a:off x="7299087" y="1512326"/>
            <a:ext cx="4175158" cy="5056094"/>
          </a:xfrm>
          <a:prstGeom prst="rect">
            <a:avLst/>
          </a:prstGeom>
          <a:noFill/>
          <a:ln w="9525">
            <a:noFill/>
            <a:miter lim="800000"/>
            <a:headEnd/>
            <a:tailEnd/>
          </a:ln>
        </p:spPr>
      </p:pic>
      <p:sp>
        <p:nvSpPr>
          <p:cNvPr id="9" name="Rectangle 8">
            <a:extLst>
              <a:ext uri="{FF2B5EF4-FFF2-40B4-BE49-F238E27FC236}">
                <a16:creationId xmlns:a16="http://schemas.microsoft.com/office/drawing/2014/main" id="{14FC2C2C-D8A2-49FB-926F-BAAB8B1988AE}"/>
              </a:ext>
            </a:extLst>
          </p:cNvPr>
          <p:cNvSpPr/>
          <p:nvPr/>
        </p:nvSpPr>
        <p:spPr>
          <a:xfrm>
            <a:off x="7972657" y="6506968"/>
            <a:ext cx="2828018" cy="369332"/>
          </a:xfrm>
          <a:prstGeom prst="rect">
            <a:avLst/>
          </a:prstGeom>
        </p:spPr>
        <p:txBody>
          <a:bodyPr wrap="none">
            <a:spAutoFit/>
          </a:bodyPr>
          <a:lstStyle/>
          <a:p>
            <a:r>
              <a:rPr lang="en-ZA" sz="900" dirty="0">
                <a:latin typeface="+mj-lt"/>
              </a:rPr>
              <a:t>The TOGAF® Standard, Version 9.2</a:t>
            </a:r>
          </a:p>
          <a:p>
            <a:r>
              <a:rPr lang="en-ZA" sz="900" dirty="0">
                <a:latin typeface="+mj-lt"/>
              </a:rPr>
              <a:t>© 2005-2018 The Open Group, All Rights Reserved</a:t>
            </a:r>
          </a:p>
        </p:txBody>
      </p:sp>
    </p:spTree>
    <p:extLst>
      <p:ext uri="{BB962C8B-B14F-4D97-AF65-F5344CB8AC3E}">
        <p14:creationId xmlns:p14="http://schemas.microsoft.com/office/powerpoint/2010/main" val="90068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F191-D0ED-4FF1-916F-870E57AED68E}"/>
              </a:ext>
            </a:extLst>
          </p:cNvPr>
          <p:cNvSpPr>
            <a:spLocks noGrp="1"/>
          </p:cNvSpPr>
          <p:nvPr>
            <p:ph type="title"/>
          </p:nvPr>
        </p:nvSpPr>
        <p:spPr/>
        <p:txBody>
          <a:bodyPr/>
          <a:lstStyle/>
          <a:p>
            <a:r>
              <a:rPr lang="en-ZA" dirty="0"/>
              <a:t>Time-based Partitions</a:t>
            </a:r>
          </a:p>
        </p:txBody>
      </p:sp>
      <p:pic>
        <p:nvPicPr>
          <p:cNvPr id="4" name="Picture 3">
            <a:extLst>
              <a:ext uri="{FF2B5EF4-FFF2-40B4-BE49-F238E27FC236}">
                <a16:creationId xmlns:a16="http://schemas.microsoft.com/office/drawing/2014/main" id="{F742E390-2787-4FF0-8B58-AD5A292E26A7}"/>
              </a:ext>
            </a:extLst>
          </p:cNvPr>
          <p:cNvPicPr/>
          <p:nvPr/>
        </p:nvPicPr>
        <p:blipFill>
          <a:blip r:embed="rId2" cstate="print"/>
          <a:srcRect/>
          <a:stretch>
            <a:fillRect/>
          </a:stretch>
        </p:blipFill>
        <p:spPr bwMode="auto">
          <a:xfrm>
            <a:off x="260053" y="1958769"/>
            <a:ext cx="5998005" cy="3935748"/>
          </a:xfrm>
          <a:prstGeom prst="rect">
            <a:avLst/>
          </a:prstGeom>
          <a:noFill/>
          <a:ln w="9525">
            <a:noFill/>
            <a:miter lim="800000"/>
            <a:headEnd/>
            <a:tailEnd/>
          </a:ln>
        </p:spPr>
      </p:pic>
      <p:sp>
        <p:nvSpPr>
          <p:cNvPr id="5" name="Rectangle 4">
            <a:extLst>
              <a:ext uri="{FF2B5EF4-FFF2-40B4-BE49-F238E27FC236}">
                <a16:creationId xmlns:a16="http://schemas.microsoft.com/office/drawing/2014/main" id="{9E03D2A5-B106-4012-A32B-A898E2495012}"/>
              </a:ext>
            </a:extLst>
          </p:cNvPr>
          <p:cNvSpPr/>
          <p:nvPr/>
        </p:nvSpPr>
        <p:spPr>
          <a:xfrm>
            <a:off x="260053" y="6119336"/>
            <a:ext cx="6096000" cy="369332"/>
          </a:xfrm>
          <a:prstGeom prst="rect">
            <a:avLst/>
          </a:prstGeom>
        </p:spPr>
        <p:txBody>
          <a:bodyPr>
            <a:spAutoFit/>
          </a:bodyPr>
          <a:lstStyle/>
          <a:p>
            <a:r>
              <a:rPr lang="en-GB" sz="900" dirty="0">
                <a:latin typeface="Arial" panose="020B0604020202020204" pitchFamily="34" charset="0"/>
                <a:ea typeface="Times New Roman" panose="02020603050405020304" pitchFamily="18" charset="0"/>
                <a:cs typeface="Times New Roman" panose="02020603050405020304" pitchFamily="18" charset="0"/>
              </a:rPr>
              <a:t>Steven H. </a:t>
            </a:r>
            <a:r>
              <a:rPr lang="en-GB" sz="900" dirty="0" err="1">
                <a:latin typeface="Arial" panose="020B0604020202020204" pitchFamily="34" charset="0"/>
                <a:ea typeface="Times New Roman" panose="02020603050405020304" pitchFamily="18" charset="0"/>
                <a:cs typeface="Times New Roman" panose="02020603050405020304" pitchFamily="18" charset="0"/>
              </a:rPr>
              <a:t>Spewak</a:t>
            </a:r>
            <a:r>
              <a:rPr lang="en-GB" sz="900" dirty="0">
                <a:latin typeface="Arial" panose="020B0604020202020204" pitchFamily="34" charset="0"/>
                <a:ea typeface="Times New Roman" panose="02020603050405020304" pitchFamily="18" charset="0"/>
                <a:cs typeface="Times New Roman" panose="02020603050405020304" pitchFamily="18" charset="0"/>
              </a:rPr>
              <a:t> with Steven C. Hill, 1995. </a:t>
            </a:r>
            <a:r>
              <a:rPr lang="en-GB" sz="900" i="1" dirty="0">
                <a:latin typeface="Arial" panose="020B0604020202020204" pitchFamily="34" charset="0"/>
                <a:ea typeface="Times New Roman" panose="02020603050405020304" pitchFamily="18" charset="0"/>
                <a:cs typeface="Times New Roman" panose="02020603050405020304" pitchFamily="18" charset="0"/>
              </a:rPr>
              <a:t>Enterprise Architecture Planning: Developing a Blueprint for Data, Applications, and Technology.</a:t>
            </a:r>
            <a:r>
              <a:rPr lang="en-GB" sz="900" dirty="0">
                <a:latin typeface="Arial" panose="020B0604020202020204" pitchFamily="34" charset="0"/>
                <a:ea typeface="Times New Roman" panose="02020603050405020304" pitchFamily="18" charset="0"/>
                <a:cs typeface="Times New Roman" panose="02020603050405020304" pitchFamily="18" charset="0"/>
              </a:rPr>
              <a:t> John Wiley &amp; Sons, New York City.</a:t>
            </a:r>
            <a:endParaRPr lang="en-ZA" sz="900" dirty="0"/>
          </a:p>
        </p:txBody>
      </p:sp>
      <p:pic>
        <p:nvPicPr>
          <p:cNvPr id="6146" name="Picture 2" descr="ArchiMate® 2.1 Specification">
            <a:extLst>
              <a:ext uri="{FF2B5EF4-FFF2-40B4-BE49-F238E27FC236}">
                <a16:creationId xmlns:a16="http://schemas.microsoft.com/office/drawing/2014/main" id="{BFC1D458-65D7-47B5-BF92-37F23D31D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233" y="2913920"/>
            <a:ext cx="4795181" cy="15568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BEFD5AE-778C-493B-960F-11714A77EB15}"/>
              </a:ext>
            </a:extLst>
          </p:cNvPr>
          <p:cNvSpPr/>
          <p:nvPr/>
        </p:nvSpPr>
        <p:spPr>
          <a:xfrm>
            <a:off x="9665109" y="4691389"/>
            <a:ext cx="2266838" cy="369332"/>
          </a:xfrm>
          <a:prstGeom prst="rect">
            <a:avLst/>
          </a:prstGeom>
        </p:spPr>
        <p:txBody>
          <a:bodyPr wrap="square">
            <a:spAutoFit/>
          </a:bodyPr>
          <a:lstStyle/>
          <a:p>
            <a:r>
              <a:rPr lang="en-ZA" sz="900" dirty="0">
                <a:latin typeface="+mj-lt"/>
              </a:rPr>
              <a:t>ArchiMate® 2.1 Specification</a:t>
            </a:r>
            <a:br>
              <a:rPr lang="en-ZA" sz="900" dirty="0">
                <a:latin typeface="+mj-lt"/>
              </a:rPr>
            </a:br>
            <a:r>
              <a:rPr lang="en-ZA" sz="900" dirty="0">
                <a:solidFill>
                  <a:srgbClr val="00A6DE"/>
                </a:solidFill>
                <a:latin typeface="+mj-lt"/>
                <a:hlinkClick r:id="rId4"/>
              </a:rPr>
              <a:t>Copyright</a:t>
            </a:r>
            <a:r>
              <a:rPr lang="en-ZA" sz="900" dirty="0">
                <a:latin typeface="+mj-lt"/>
              </a:rPr>
              <a:t> © 2012-2013 The Open Group</a:t>
            </a:r>
          </a:p>
        </p:txBody>
      </p:sp>
    </p:spTree>
    <p:extLst>
      <p:ext uri="{BB962C8B-B14F-4D97-AF65-F5344CB8AC3E}">
        <p14:creationId xmlns:p14="http://schemas.microsoft.com/office/powerpoint/2010/main" val="22080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F191-D0ED-4FF1-916F-870E57AED68E}"/>
              </a:ext>
            </a:extLst>
          </p:cNvPr>
          <p:cNvSpPr>
            <a:spLocks noGrp="1"/>
          </p:cNvSpPr>
          <p:nvPr>
            <p:ph type="title"/>
          </p:nvPr>
        </p:nvSpPr>
        <p:spPr/>
        <p:txBody>
          <a:bodyPr/>
          <a:lstStyle/>
          <a:p>
            <a:r>
              <a:rPr lang="en-ZA" dirty="0"/>
              <a:t>Enterprise Continuum</a:t>
            </a:r>
          </a:p>
        </p:txBody>
      </p:sp>
      <p:pic>
        <p:nvPicPr>
          <p:cNvPr id="3" name="Picture 2">
            <a:extLst>
              <a:ext uri="{FF2B5EF4-FFF2-40B4-BE49-F238E27FC236}">
                <a16:creationId xmlns:a16="http://schemas.microsoft.com/office/drawing/2014/main" id="{2B584E6F-A78F-4ECF-8D6A-9DCEB5B8F595}"/>
              </a:ext>
            </a:extLst>
          </p:cNvPr>
          <p:cNvPicPr>
            <a:picLocks noChangeAspect="1"/>
          </p:cNvPicPr>
          <p:nvPr/>
        </p:nvPicPr>
        <p:blipFill>
          <a:blip r:embed="rId2"/>
          <a:stretch>
            <a:fillRect/>
          </a:stretch>
        </p:blipFill>
        <p:spPr>
          <a:xfrm>
            <a:off x="317285" y="1714351"/>
            <a:ext cx="7394155" cy="5119030"/>
          </a:xfrm>
          <a:prstGeom prst="rect">
            <a:avLst/>
          </a:prstGeom>
        </p:spPr>
      </p:pic>
      <p:pic>
        <p:nvPicPr>
          <p:cNvPr id="7" name="Picture 6">
            <a:extLst>
              <a:ext uri="{FF2B5EF4-FFF2-40B4-BE49-F238E27FC236}">
                <a16:creationId xmlns:a16="http://schemas.microsoft.com/office/drawing/2014/main" id="{3DC00ABA-1A43-4DA5-AADB-939F578BE232}"/>
              </a:ext>
            </a:extLst>
          </p:cNvPr>
          <p:cNvPicPr>
            <a:picLocks noChangeAspect="1"/>
          </p:cNvPicPr>
          <p:nvPr/>
        </p:nvPicPr>
        <p:blipFill>
          <a:blip r:embed="rId3"/>
          <a:stretch>
            <a:fillRect/>
          </a:stretch>
        </p:blipFill>
        <p:spPr>
          <a:xfrm>
            <a:off x="5212251" y="1806822"/>
            <a:ext cx="6544333" cy="4441578"/>
          </a:xfrm>
          <a:prstGeom prst="rect">
            <a:avLst/>
          </a:prstGeom>
          <a:solidFill>
            <a:schemeClr val="bg1"/>
          </a:solidFill>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61EEB26-B6AC-4422-99D4-1C203CD5EAFA}"/>
              </a:ext>
            </a:extLst>
          </p:cNvPr>
          <p:cNvSpPr/>
          <p:nvPr/>
        </p:nvSpPr>
        <p:spPr>
          <a:xfrm>
            <a:off x="8168228" y="6356224"/>
            <a:ext cx="2828018" cy="369332"/>
          </a:xfrm>
          <a:prstGeom prst="rect">
            <a:avLst/>
          </a:prstGeom>
        </p:spPr>
        <p:txBody>
          <a:bodyPr wrap="none">
            <a:spAutoFit/>
          </a:bodyPr>
          <a:lstStyle/>
          <a:p>
            <a:r>
              <a:rPr lang="en-ZA" sz="900" dirty="0">
                <a:latin typeface="+mj-lt"/>
              </a:rPr>
              <a:t>The TOGAF® Standard, Version 9.2</a:t>
            </a:r>
          </a:p>
          <a:p>
            <a:r>
              <a:rPr lang="en-ZA" sz="900" dirty="0">
                <a:latin typeface="+mj-lt"/>
              </a:rPr>
              <a:t>© 2005-2018 The Open Group, All Rights Reserved</a:t>
            </a:r>
          </a:p>
        </p:txBody>
      </p:sp>
    </p:spTree>
    <p:extLst>
      <p:ext uri="{BB962C8B-B14F-4D97-AF65-F5344CB8AC3E}">
        <p14:creationId xmlns:p14="http://schemas.microsoft.com/office/powerpoint/2010/main" val="165050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5993-6DC2-40AE-9D07-86917578A33B}"/>
              </a:ext>
            </a:extLst>
          </p:cNvPr>
          <p:cNvSpPr>
            <a:spLocks noGrp="1"/>
          </p:cNvSpPr>
          <p:nvPr>
            <p:ph type="title"/>
          </p:nvPr>
        </p:nvSpPr>
        <p:spPr/>
        <p:txBody>
          <a:bodyPr/>
          <a:lstStyle/>
          <a:p>
            <a:r>
              <a:rPr lang="en-ZA" dirty="0"/>
              <a:t>Architecture Landscape</a:t>
            </a:r>
          </a:p>
        </p:txBody>
      </p:sp>
      <p:pic>
        <p:nvPicPr>
          <p:cNvPr id="4" name="Picture 3">
            <a:extLst>
              <a:ext uri="{FF2B5EF4-FFF2-40B4-BE49-F238E27FC236}">
                <a16:creationId xmlns:a16="http://schemas.microsoft.com/office/drawing/2014/main" id="{DD23529E-546C-4A2B-9138-9A6A012BDE4A}"/>
              </a:ext>
            </a:extLst>
          </p:cNvPr>
          <p:cNvPicPr/>
          <p:nvPr/>
        </p:nvPicPr>
        <p:blipFill>
          <a:blip r:embed="rId2" cstate="print"/>
          <a:srcRect/>
          <a:stretch>
            <a:fillRect/>
          </a:stretch>
        </p:blipFill>
        <p:spPr bwMode="auto">
          <a:xfrm>
            <a:off x="2661920" y="1265382"/>
            <a:ext cx="6719907" cy="5159020"/>
          </a:xfrm>
          <a:prstGeom prst="rect">
            <a:avLst/>
          </a:prstGeom>
          <a:noFill/>
          <a:ln w="9525">
            <a:noFill/>
            <a:miter lim="800000"/>
            <a:headEnd/>
            <a:tailEnd/>
          </a:ln>
        </p:spPr>
      </p:pic>
      <p:sp>
        <p:nvSpPr>
          <p:cNvPr id="5" name="Rectangle 4">
            <a:extLst>
              <a:ext uri="{FF2B5EF4-FFF2-40B4-BE49-F238E27FC236}">
                <a16:creationId xmlns:a16="http://schemas.microsoft.com/office/drawing/2014/main" id="{EED907EB-497F-47CD-AD40-487E0B9DC0C9}"/>
              </a:ext>
            </a:extLst>
          </p:cNvPr>
          <p:cNvSpPr/>
          <p:nvPr/>
        </p:nvSpPr>
        <p:spPr>
          <a:xfrm>
            <a:off x="8168228" y="6356224"/>
            <a:ext cx="2828018" cy="369332"/>
          </a:xfrm>
          <a:prstGeom prst="rect">
            <a:avLst/>
          </a:prstGeom>
        </p:spPr>
        <p:txBody>
          <a:bodyPr wrap="none">
            <a:spAutoFit/>
          </a:bodyPr>
          <a:lstStyle/>
          <a:p>
            <a:r>
              <a:rPr lang="en-ZA" sz="900" dirty="0">
                <a:latin typeface="+mj-lt"/>
              </a:rPr>
              <a:t>The TOGAF® Standard, Version 9.2</a:t>
            </a:r>
          </a:p>
          <a:p>
            <a:r>
              <a:rPr lang="en-ZA" sz="900" dirty="0">
                <a:latin typeface="+mj-lt"/>
              </a:rPr>
              <a:t>© 2005-2018 The Open Group, All Rights Reserved</a:t>
            </a:r>
          </a:p>
        </p:txBody>
      </p:sp>
    </p:spTree>
    <p:extLst>
      <p:ext uri="{BB962C8B-B14F-4D97-AF65-F5344CB8AC3E}">
        <p14:creationId xmlns:p14="http://schemas.microsoft.com/office/powerpoint/2010/main" val="242646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ctrTitle"/>
          </p:nvPr>
        </p:nvSpPr>
        <p:spPr>
          <a:xfrm>
            <a:off x="861925" y="3988224"/>
            <a:ext cx="6353883" cy="1050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4400"/>
              <a:buFont typeface="Arial"/>
              <a:buNone/>
            </a:pPr>
            <a:r>
              <a:rPr lang="en-US" dirty="0"/>
              <a:t>Yesterday</a:t>
            </a:r>
            <a:endParaRPr dirty="0"/>
          </a:p>
        </p:txBody>
      </p:sp>
      <p:pic>
        <p:nvPicPr>
          <p:cNvPr id="2050" name="Picture 2" descr="No Blooms On Yesterday, Today And Tomorrow: How To Fix Non-Blooming  Brunfelsia Plants">
            <a:extLst>
              <a:ext uri="{FF2B5EF4-FFF2-40B4-BE49-F238E27FC236}">
                <a16:creationId xmlns:a16="http://schemas.microsoft.com/office/drawing/2014/main" id="{FAEA80EB-2B5B-4F04-9AEC-F6CF765856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767" t="33692" r="27318" b="17706"/>
          <a:stretch/>
        </p:blipFill>
        <p:spPr bwMode="auto">
          <a:xfrm>
            <a:off x="3008671" y="383458"/>
            <a:ext cx="3087329" cy="333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B13234-1F33-4F01-8869-8A06DD8F5912}"/>
              </a:ext>
            </a:extLst>
          </p:cNvPr>
          <p:cNvSpPr>
            <a:spLocks noGrp="1"/>
          </p:cNvSpPr>
          <p:nvPr>
            <p:ph type="title"/>
          </p:nvPr>
        </p:nvSpPr>
        <p:spPr/>
        <p:txBody>
          <a:bodyPr/>
          <a:lstStyle/>
          <a:p>
            <a:r>
              <a:rPr lang="en-ZA" dirty="0"/>
              <a:t>TOGAF 8</a:t>
            </a:r>
          </a:p>
        </p:txBody>
      </p:sp>
      <p:sp>
        <p:nvSpPr>
          <p:cNvPr id="5" name="Text Placeholder 4">
            <a:extLst>
              <a:ext uri="{FF2B5EF4-FFF2-40B4-BE49-F238E27FC236}">
                <a16:creationId xmlns:a16="http://schemas.microsoft.com/office/drawing/2014/main" id="{576705CD-0A5A-4267-950D-E573E33D36E8}"/>
              </a:ext>
            </a:extLst>
          </p:cNvPr>
          <p:cNvSpPr>
            <a:spLocks noGrp="1"/>
          </p:cNvSpPr>
          <p:nvPr>
            <p:ph type="body" idx="1"/>
          </p:nvPr>
        </p:nvSpPr>
        <p:spPr>
          <a:xfrm>
            <a:off x="6390967" y="1630867"/>
            <a:ext cx="5477899" cy="4819650"/>
          </a:xfrm>
        </p:spPr>
        <p:txBody>
          <a:bodyPr>
            <a:normAutofit/>
          </a:bodyPr>
          <a:lstStyle/>
          <a:p>
            <a:pPr marL="114300" indent="0">
              <a:buNone/>
            </a:pPr>
            <a:r>
              <a:rPr lang="en-ZA" sz="1600" dirty="0"/>
              <a:t>TOGAF was developed by members of The Open Group, working within the Architecture Forum. The original development of TOGAF Version 1 in 1995 was based on the Technical Architecture Framework for Information Management (TAFIM), developed by the US Department of </a:t>
            </a:r>
            <a:r>
              <a:rPr lang="en-ZA" sz="1600" dirty="0" err="1"/>
              <a:t>Defense</a:t>
            </a:r>
            <a:r>
              <a:rPr lang="en-ZA" sz="1600" dirty="0"/>
              <a:t> (DoD). The DoD gave The Open Group explicit permission and encouragement to create TOGAF by building on the TAFIM, which itself was the result of many years of development effort and many millions of dollars of US Government investment.</a:t>
            </a:r>
          </a:p>
          <a:p>
            <a:pPr marL="114300" indent="0">
              <a:buNone/>
            </a:pPr>
            <a:r>
              <a:rPr lang="en-ZA" sz="1600" dirty="0"/>
              <a:t>Starting from this sound foundation, the members of The Open Group Architecture Forum have developed successive versions of TOGAF each year and published each one on The Open Group public web site.</a:t>
            </a:r>
          </a:p>
          <a:p>
            <a:pPr marL="114300" indent="0">
              <a:buNone/>
            </a:pPr>
            <a:r>
              <a:rPr lang="en-ZA" sz="1600" dirty="0"/>
              <a:t>In December 2001 TOGAF 7, the "Technical Edition", was published. TOGAF 8 ("Enterprise Edition") was first published in December 2002 and republished in updated form as TOGAF 8.1 in December 2003. </a:t>
            </a:r>
          </a:p>
        </p:txBody>
      </p:sp>
      <p:pic>
        <p:nvPicPr>
          <p:cNvPr id="6" name="Picture 5">
            <a:extLst>
              <a:ext uri="{FF2B5EF4-FFF2-40B4-BE49-F238E27FC236}">
                <a16:creationId xmlns:a16="http://schemas.microsoft.com/office/drawing/2014/main" id="{2CCB50CD-EF66-4475-A853-3ECF0C2FFC64}"/>
              </a:ext>
            </a:extLst>
          </p:cNvPr>
          <p:cNvPicPr>
            <a:picLocks noChangeAspect="1"/>
          </p:cNvPicPr>
          <p:nvPr/>
        </p:nvPicPr>
        <p:blipFill>
          <a:blip r:embed="rId2"/>
          <a:stretch>
            <a:fillRect/>
          </a:stretch>
        </p:blipFill>
        <p:spPr>
          <a:xfrm>
            <a:off x="1296963" y="1774103"/>
            <a:ext cx="3341229" cy="4204068"/>
          </a:xfrm>
          <a:prstGeom prst="rect">
            <a:avLst/>
          </a:prstGeom>
        </p:spPr>
      </p:pic>
      <p:sp>
        <p:nvSpPr>
          <p:cNvPr id="7" name="Rectangle 6">
            <a:extLst>
              <a:ext uri="{FF2B5EF4-FFF2-40B4-BE49-F238E27FC236}">
                <a16:creationId xmlns:a16="http://schemas.microsoft.com/office/drawing/2014/main" id="{F1E2F09D-FFDB-43BA-B727-A2C6130C586A}"/>
              </a:ext>
            </a:extLst>
          </p:cNvPr>
          <p:cNvSpPr/>
          <p:nvPr/>
        </p:nvSpPr>
        <p:spPr>
          <a:xfrm>
            <a:off x="754654" y="6081185"/>
            <a:ext cx="4425846" cy="369332"/>
          </a:xfrm>
          <a:prstGeom prst="rect">
            <a:avLst/>
          </a:prstGeom>
        </p:spPr>
        <p:txBody>
          <a:bodyPr wrap="square">
            <a:spAutoFit/>
          </a:bodyPr>
          <a:lstStyle/>
          <a:p>
            <a:r>
              <a:rPr lang="en-ZA" sz="900" dirty="0"/>
              <a:t>TOGAF (The Open Group Architecture Framework) Version 8.1 "Enterprise Edition“</a:t>
            </a:r>
          </a:p>
          <a:p>
            <a:r>
              <a:rPr lang="en-ZA" sz="900" dirty="0"/>
              <a:t>©2003, The Open Group</a:t>
            </a:r>
          </a:p>
        </p:txBody>
      </p:sp>
    </p:spTree>
    <p:extLst>
      <p:ext uri="{BB962C8B-B14F-4D97-AF65-F5344CB8AC3E}">
        <p14:creationId xmlns:p14="http://schemas.microsoft.com/office/powerpoint/2010/main" val="252493459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939</Words>
  <Application>Microsoft Office PowerPoint</Application>
  <PresentationFormat>Widescreen</PresentationFormat>
  <Paragraphs>136</Paragraphs>
  <Slides>29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TOGAF for  Yesterday, Today and Tomorrow  Paul van der Merwe Head of Enterprise Architecture Standard Bank Group</vt:lpstr>
      <vt:lpstr>PowerPoint Presentation</vt:lpstr>
      <vt:lpstr>Enterprise Architecture</vt:lpstr>
      <vt:lpstr>Architecture Domains</vt:lpstr>
      <vt:lpstr>Time-based Partitions</vt:lpstr>
      <vt:lpstr>Enterprise Continuum</vt:lpstr>
      <vt:lpstr>Architecture Landscape</vt:lpstr>
      <vt:lpstr>Yesterday</vt:lpstr>
      <vt:lpstr>TOGAF 8</vt:lpstr>
      <vt:lpstr>TOGAF Adoption</vt:lpstr>
      <vt:lpstr>Government-wide EA Framework</vt:lpstr>
      <vt:lpstr>PowerPoint Presentation</vt:lpstr>
      <vt:lpstr>PowerPoint Presentation</vt:lpstr>
      <vt:lpstr>PowerPoint Presentation</vt:lpstr>
      <vt:lpstr>PowerPoint Presentation</vt:lpstr>
      <vt:lpstr>PowerPoint Presentation</vt:lpstr>
      <vt:lpstr>Yesterday</vt:lpstr>
      <vt:lpstr>Today</vt:lpstr>
      <vt:lpstr>Is TOGAF relevant in an Agile world?</vt:lpstr>
      <vt:lpstr>Cloud</vt:lpstr>
      <vt:lpstr>API Economy</vt:lpstr>
      <vt:lpstr>Today</vt:lpstr>
      <vt:lpstr>Tomorrow</vt:lpstr>
      <vt:lpstr>Future Strategy</vt:lpstr>
      <vt:lpstr>Becoming Future Ready</vt:lpstr>
      <vt:lpstr>Platform Ecosystem</vt:lpstr>
      <vt:lpstr>Architecture Response</vt:lpstr>
      <vt:lpstr>Tomorrow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TOGAF for  Yesterday, Today and Tomorrow  Paul van der Merwe Head of Enterprise Architecture Standard Bank Group</dc:title>
  <dc:creator>Stephanie Monot</dc:creator>
  <cp:lastModifiedBy>Van Der Merwe, Paul P</cp:lastModifiedBy>
  <cp:revision>1</cp:revision>
  <dcterms:created xsi:type="dcterms:W3CDTF">2020-11-17T17:08:56Z</dcterms:created>
  <dcterms:modified xsi:type="dcterms:W3CDTF">2021-09-15T07:51:46Z</dcterms:modified>
</cp:coreProperties>
</file>